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4" r:id="rId2"/>
    <p:sldId id="302" r:id="rId3"/>
    <p:sldId id="278" r:id="rId4"/>
    <p:sldId id="279" r:id="rId5"/>
    <p:sldId id="283" r:id="rId6"/>
    <p:sldId id="281" r:id="rId7"/>
    <p:sldId id="280" r:id="rId8"/>
    <p:sldId id="297" r:id="rId9"/>
    <p:sldId id="296" r:id="rId10"/>
    <p:sldId id="298" r:id="rId11"/>
    <p:sldId id="300" r:id="rId12"/>
    <p:sldId id="299" r:id="rId13"/>
    <p:sldId id="301" r:id="rId14"/>
    <p:sldId id="282" r:id="rId15"/>
    <p:sldId id="285" r:id="rId16"/>
    <p:sldId id="287" r:id="rId17"/>
    <p:sldId id="286" r:id="rId18"/>
    <p:sldId id="291" r:id="rId19"/>
    <p:sldId id="292" r:id="rId20"/>
    <p:sldId id="274" r:id="rId21"/>
    <p:sldId id="294" r:id="rId22"/>
    <p:sldId id="295" r:id="rId2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FF"/>
    <a:srgbClr val="4C4C4C"/>
    <a:srgbClr val="A4041B"/>
    <a:srgbClr val="FF6666"/>
    <a:srgbClr val="000080"/>
    <a:srgbClr val="009F1F"/>
    <a:srgbClr val="00AB00"/>
    <a:srgbClr val="FF0080"/>
    <a:srgbClr val="7EE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2" autoAdjust="0"/>
    <p:restoredTop sz="94696" autoAdjust="0"/>
  </p:normalViewPr>
  <p:slideViewPr>
    <p:cSldViewPr snapToGrid="0" snapToObjects="1">
      <p:cViewPr varScale="1">
        <p:scale>
          <a:sx n="122" d="100"/>
          <a:sy n="122" d="100"/>
        </p:scale>
        <p:origin x="-2432" y="-104"/>
      </p:cViewPr>
      <p:guideLst>
        <p:guide orient="horz" pos="2160"/>
        <p:guide pos="2880"/>
      </p:guideLst>
    </p:cSldViewPr>
  </p:slideViewPr>
  <p:outlineViewPr>
    <p:cViewPr>
      <p:scale>
        <a:sx n="33" d="100"/>
        <a:sy n="33" d="100"/>
      </p:scale>
      <p:origin x="0" y="432"/>
    </p:cViewPr>
  </p:outlineViewPr>
  <p:notesTextViewPr>
    <p:cViewPr>
      <p:scale>
        <a:sx n="100" d="100"/>
        <a:sy n="100" d="100"/>
      </p:scale>
      <p:origin x="0" y="0"/>
    </p:cViewPr>
  </p:notesTextViewPr>
  <p:notesViewPr>
    <p:cSldViewPr snapToGrid="0" snapToObjects="1">
      <p:cViewPr varScale="1">
        <p:scale>
          <a:sx n="120" d="100"/>
          <a:sy n="120" d="100"/>
        </p:scale>
        <p:origin x="-502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FBD791-A1DA-7C4B-940A-A7B21885CE6B}" type="datetimeFigureOut">
              <a:rPr lang="de-DE" smtClean="0"/>
              <a:t>30.03.17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29E146-AA6B-9C49-B45B-09A75E806B9D}" type="slidenum">
              <a:rPr lang="de-DE" smtClean="0"/>
              <a:t>‹Nr.›</a:t>
            </a:fld>
            <a:endParaRPr lang="de-DE"/>
          </a:p>
        </p:txBody>
      </p:sp>
    </p:spTree>
    <p:extLst>
      <p:ext uri="{BB962C8B-B14F-4D97-AF65-F5344CB8AC3E}">
        <p14:creationId xmlns:p14="http://schemas.microsoft.com/office/powerpoint/2010/main" val="1900596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302C24"/>
                </a:solidFill>
              </a:defRPr>
            </a:lvl1pPr>
          </a:lstStyle>
          <a:p>
            <a:r>
              <a:rPr lang="de-CH" dirty="0" smtClean="0"/>
              <a:t>Mastertitelformat bearbeiten</a:t>
            </a:r>
            <a:endParaRPr lang="de-DE" dirty="0"/>
          </a:p>
        </p:txBody>
      </p:sp>
      <p:sp>
        <p:nvSpPr>
          <p:cNvPr id="3" name="Inhaltsplatzhalter 2"/>
          <p:cNvSpPr>
            <a:spLocks noGrp="1"/>
          </p:cNvSpPr>
          <p:nvPr>
            <p:ph idx="1"/>
          </p:nvPr>
        </p:nvSpPr>
        <p:spPr/>
        <p:txBody>
          <a:bodyPr/>
          <a:lstStyle>
            <a:lvl1pPr>
              <a:defRPr sz="2600">
                <a:solidFill>
                  <a:srgbClr val="302C24"/>
                </a:solidFill>
              </a:defRPr>
            </a:lvl1pPr>
            <a:lvl2pPr>
              <a:defRPr>
                <a:solidFill>
                  <a:srgbClr val="302C24"/>
                </a:solidFill>
              </a:defRPr>
            </a:lvl2pPr>
            <a:lvl3pPr>
              <a:defRPr>
                <a:solidFill>
                  <a:srgbClr val="302C24"/>
                </a:solidFill>
              </a:defRPr>
            </a:lvl3pPr>
            <a:lvl4pPr>
              <a:defRPr>
                <a:solidFill>
                  <a:srgbClr val="302C24"/>
                </a:solidFill>
              </a:defRPr>
            </a:lvl4pPr>
            <a:lvl5pPr>
              <a:defRPr>
                <a:solidFill>
                  <a:srgbClr val="302C24"/>
                </a:solidFill>
              </a:defRPr>
            </a:lvl5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Tree>
    <p:extLst>
      <p:ext uri="{BB962C8B-B14F-4D97-AF65-F5344CB8AC3E}">
        <p14:creationId xmlns:p14="http://schemas.microsoft.com/office/powerpoint/2010/main" val="1834910916"/>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CD7AB5B7-CF70-F640-96B0-8726A618C5A7}" type="datetimeFigureOut">
              <a:rPr lang="de-DE" smtClean="0"/>
              <a:t>30.03.17</a:t>
            </a:fld>
            <a:endParaRPr lang="de-DE"/>
          </a:p>
        </p:txBody>
      </p:sp>
      <p:sp>
        <p:nvSpPr>
          <p:cNvPr id="5" name="Fußzeilenplatzhalter 4"/>
          <p:cNvSpPr>
            <a:spLocks noGrp="1"/>
          </p:cNvSpPr>
          <p:nvPr>
            <p:ph type="ftr" sz="quarter" idx="11"/>
          </p:nvPr>
        </p:nvSpPr>
        <p:spPr>
          <a:xfrm>
            <a:off x="4088063" y="6119451"/>
            <a:ext cx="801689"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2837459921"/>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CD7AB5B7-CF70-F640-96B0-8726A618C5A7}" type="datetimeFigureOut">
              <a:rPr lang="de-DE" smtClean="0"/>
              <a:t>30.03.17</a:t>
            </a:fld>
            <a:endParaRPr lang="de-DE"/>
          </a:p>
        </p:txBody>
      </p:sp>
      <p:sp>
        <p:nvSpPr>
          <p:cNvPr id="5" name="Fußzeilenplatzhalter 4"/>
          <p:cNvSpPr>
            <a:spLocks noGrp="1"/>
          </p:cNvSpPr>
          <p:nvPr>
            <p:ph type="ftr" sz="quarter" idx="11"/>
          </p:nvPr>
        </p:nvSpPr>
        <p:spPr>
          <a:xfrm>
            <a:off x="4088063" y="6119451"/>
            <a:ext cx="801689"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23456207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596348"/>
            <a:ext cx="8229600" cy="3909390"/>
          </a:xfrm>
        </p:spPr>
        <p:txBody>
          <a:bodyPr anchor="t">
            <a:normAutofit/>
          </a:bodyPr>
          <a:lstStyle>
            <a:lvl1pPr marL="0" indent="0" algn="l">
              <a:buFont typeface="Arial"/>
              <a:buNone/>
              <a:defRPr sz="3200">
                <a:solidFill>
                  <a:srgbClr val="302C24"/>
                </a:solidFill>
              </a:defRPr>
            </a:lvl1pPr>
          </a:lstStyle>
          <a:p>
            <a:r>
              <a:rPr lang="de-CH" dirty="0" smtClean="0"/>
              <a:t>Mastertitelformat bearbeiten</a:t>
            </a:r>
            <a:endParaRPr lang="de-DE" dirty="0"/>
          </a:p>
        </p:txBody>
      </p:sp>
    </p:spTree>
    <p:extLst>
      <p:ext uri="{BB962C8B-B14F-4D97-AF65-F5344CB8AC3E}">
        <p14:creationId xmlns:p14="http://schemas.microsoft.com/office/powerpoint/2010/main" val="2749694241"/>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p>
            <a:fld id="{CD7AB5B7-CF70-F640-96B0-8726A618C5A7}" type="datetimeFigureOut">
              <a:rPr lang="de-DE" smtClean="0"/>
              <a:t>30.03.17</a:t>
            </a:fld>
            <a:endParaRPr lang="de-DE"/>
          </a:p>
        </p:txBody>
      </p:sp>
      <p:sp>
        <p:nvSpPr>
          <p:cNvPr id="5" name="Fußzeilenplatzhalter 4"/>
          <p:cNvSpPr>
            <a:spLocks noGrp="1"/>
          </p:cNvSpPr>
          <p:nvPr>
            <p:ph type="ftr" sz="quarter" idx="11"/>
          </p:nvPr>
        </p:nvSpPr>
        <p:spPr>
          <a:xfrm>
            <a:off x="4088063" y="6119451"/>
            <a:ext cx="801689" cy="365125"/>
          </a:xfrm>
          <a:prstGeom prst="rect">
            <a:avLst/>
          </a:prstGeom>
        </p:spPr>
        <p:txBody>
          <a:bodyPr/>
          <a:lstStyle/>
          <a:p>
            <a:endParaRPr lang="de-DE" dirty="0"/>
          </a:p>
        </p:txBody>
      </p:sp>
      <p:sp>
        <p:nvSpPr>
          <p:cNvPr id="6" name="Foliennummernplatzhalter 5"/>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348376461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p>
            <a:fld id="{CD7AB5B7-CF70-F640-96B0-8726A618C5A7}" type="datetimeFigureOut">
              <a:rPr lang="de-DE" smtClean="0"/>
              <a:t>30.03.17</a:t>
            </a:fld>
            <a:endParaRPr lang="de-DE"/>
          </a:p>
        </p:txBody>
      </p:sp>
      <p:sp>
        <p:nvSpPr>
          <p:cNvPr id="5" name="Fußzeilenplatzhalter 4"/>
          <p:cNvSpPr>
            <a:spLocks noGrp="1"/>
          </p:cNvSpPr>
          <p:nvPr>
            <p:ph type="ftr" sz="quarter" idx="11"/>
          </p:nvPr>
        </p:nvSpPr>
        <p:spPr>
          <a:xfrm>
            <a:off x="4088063" y="6119451"/>
            <a:ext cx="801689"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388571043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p:txBody>
          <a:bodyPr/>
          <a:lstStyle/>
          <a:p>
            <a:fld id="{CD7AB5B7-CF70-F640-96B0-8726A618C5A7}" type="datetimeFigureOut">
              <a:rPr lang="de-DE" smtClean="0"/>
              <a:t>30.03.17</a:t>
            </a:fld>
            <a:endParaRPr lang="de-DE"/>
          </a:p>
        </p:txBody>
      </p:sp>
      <p:sp>
        <p:nvSpPr>
          <p:cNvPr id="6" name="Fußzeilenplatzhalter 5"/>
          <p:cNvSpPr>
            <a:spLocks noGrp="1"/>
          </p:cNvSpPr>
          <p:nvPr>
            <p:ph type="ftr" sz="quarter" idx="11"/>
          </p:nvPr>
        </p:nvSpPr>
        <p:spPr>
          <a:xfrm>
            <a:off x="4088063" y="6119451"/>
            <a:ext cx="801689"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1349857001"/>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p:txBody>
          <a:bodyPr/>
          <a:lstStyle/>
          <a:p>
            <a:fld id="{CD7AB5B7-CF70-F640-96B0-8726A618C5A7}" type="datetimeFigureOut">
              <a:rPr lang="de-DE" smtClean="0"/>
              <a:t>30.03.17</a:t>
            </a:fld>
            <a:endParaRPr lang="de-DE"/>
          </a:p>
        </p:txBody>
      </p:sp>
      <p:sp>
        <p:nvSpPr>
          <p:cNvPr id="8" name="Fußzeilenplatzhalter 7"/>
          <p:cNvSpPr>
            <a:spLocks noGrp="1"/>
          </p:cNvSpPr>
          <p:nvPr>
            <p:ph type="ftr" sz="quarter" idx="11"/>
          </p:nvPr>
        </p:nvSpPr>
        <p:spPr>
          <a:xfrm>
            <a:off x="4088063" y="6119451"/>
            <a:ext cx="801689" cy="365125"/>
          </a:xfrm>
          <a:prstGeom prst="rect">
            <a:avLst/>
          </a:prstGeom>
        </p:spPr>
        <p:txBody>
          <a:bodyPr/>
          <a:lstStyle/>
          <a:p>
            <a:endParaRPr lang="de-DE"/>
          </a:p>
        </p:txBody>
      </p:sp>
      <p:sp>
        <p:nvSpPr>
          <p:cNvPr id="9" name="Foliennummernplatzhalter 8"/>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2752564747"/>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7AB5B7-CF70-F640-96B0-8726A618C5A7}" type="datetimeFigureOut">
              <a:rPr lang="de-DE" smtClean="0"/>
              <a:t>30.03.17</a:t>
            </a:fld>
            <a:endParaRPr lang="de-DE"/>
          </a:p>
        </p:txBody>
      </p:sp>
      <p:sp>
        <p:nvSpPr>
          <p:cNvPr id="3" name="Fußzeilenplatzhalter 2"/>
          <p:cNvSpPr>
            <a:spLocks noGrp="1"/>
          </p:cNvSpPr>
          <p:nvPr>
            <p:ph type="ftr" sz="quarter" idx="11"/>
          </p:nvPr>
        </p:nvSpPr>
        <p:spPr>
          <a:xfrm>
            <a:off x="4088063" y="6119451"/>
            <a:ext cx="801689" cy="365125"/>
          </a:xfrm>
          <a:prstGeom prst="rect">
            <a:avLst/>
          </a:prstGeom>
        </p:spPr>
        <p:txBody>
          <a:bodyPr/>
          <a:lstStyle/>
          <a:p>
            <a:endParaRPr lang="de-DE"/>
          </a:p>
        </p:txBody>
      </p:sp>
      <p:sp>
        <p:nvSpPr>
          <p:cNvPr id="4" name="Foliennummernplatzhalter 3"/>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1632734510"/>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CD7AB5B7-CF70-F640-96B0-8726A618C5A7}" type="datetimeFigureOut">
              <a:rPr lang="de-DE" smtClean="0"/>
              <a:t>30.03.17</a:t>
            </a:fld>
            <a:endParaRPr lang="de-DE"/>
          </a:p>
        </p:txBody>
      </p:sp>
      <p:sp>
        <p:nvSpPr>
          <p:cNvPr id="6" name="Fußzeilenplatzhalter 5"/>
          <p:cNvSpPr>
            <a:spLocks noGrp="1"/>
          </p:cNvSpPr>
          <p:nvPr>
            <p:ph type="ftr" sz="quarter" idx="11"/>
          </p:nvPr>
        </p:nvSpPr>
        <p:spPr>
          <a:xfrm>
            <a:off x="4088063" y="6119451"/>
            <a:ext cx="801689"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3542168113"/>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CD7AB5B7-CF70-F640-96B0-8726A618C5A7}" type="datetimeFigureOut">
              <a:rPr lang="de-DE" smtClean="0"/>
              <a:t>30.03.17</a:t>
            </a:fld>
            <a:endParaRPr lang="de-DE"/>
          </a:p>
        </p:txBody>
      </p:sp>
      <p:sp>
        <p:nvSpPr>
          <p:cNvPr id="6" name="Fußzeilenplatzhalter 5"/>
          <p:cNvSpPr>
            <a:spLocks noGrp="1"/>
          </p:cNvSpPr>
          <p:nvPr>
            <p:ph type="ftr" sz="quarter" idx="11"/>
          </p:nvPr>
        </p:nvSpPr>
        <p:spPr>
          <a:xfrm>
            <a:off x="4088063" y="6119451"/>
            <a:ext cx="801689"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EB04041E-BDB7-CA4F-8B6F-54438504CE64}" type="slidenum">
              <a:rPr lang="de-DE" smtClean="0"/>
              <a:t>‹Nr.›</a:t>
            </a:fld>
            <a:endParaRPr lang="de-DE"/>
          </a:p>
        </p:txBody>
      </p:sp>
    </p:spTree>
    <p:extLst>
      <p:ext uri="{BB962C8B-B14F-4D97-AF65-F5344CB8AC3E}">
        <p14:creationId xmlns:p14="http://schemas.microsoft.com/office/powerpoint/2010/main" val="604131964"/>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png"/><Relationship Id="rId15" Type="http://schemas.microsoft.com/office/2007/relationships/hdphoto" Target="../media/hdphoto1.wdp"/><Relationship Id="rId16" Type="http://schemas.openxmlformats.org/officeDocument/2006/relationships/image" Target="../media/image3.png"/><Relationship Id="rId17"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 7" descr="weisser-hintergrund-20466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88938"/>
            <a:ext cx="9144000" cy="7246938"/>
          </a:xfrm>
          <a:prstGeom prst="rect">
            <a:avLst/>
          </a:prstGeom>
        </p:spPr>
      </p:pic>
      <p:sp>
        <p:nvSpPr>
          <p:cNvPr id="7" name="Rechteck 6"/>
          <p:cNvSpPr/>
          <p:nvPr userDrawn="1"/>
        </p:nvSpPr>
        <p:spPr>
          <a:xfrm rot="21421274">
            <a:off x="773286" y="6543567"/>
            <a:ext cx="6626333" cy="1080715"/>
          </a:xfrm>
          <a:prstGeom prst="rect">
            <a:avLst/>
          </a:prstGeom>
          <a:solidFill>
            <a:srgbClr val="00FF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de-CH" dirty="0" smtClean="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AB5B7-CF70-F640-96B0-8726A618C5A7}" type="datetimeFigureOut">
              <a:rPr lang="de-DE" smtClean="0"/>
              <a:t>30.03.17</a:t>
            </a:fld>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4041E-BDB7-CA4F-8B6F-54438504CE64}" type="slidenum">
              <a:rPr lang="de-DE" smtClean="0"/>
              <a:t>‹Nr.›</a:t>
            </a:fld>
            <a:endParaRPr lang="de-DE"/>
          </a:p>
        </p:txBody>
      </p:sp>
      <p:sp>
        <p:nvSpPr>
          <p:cNvPr id="13" name="Rechteck 12">
            <a:hlinkClick r:id="" action="ppaction://hlinkshowjump?jump=endshow"/>
          </p:cNvPr>
          <p:cNvSpPr/>
          <p:nvPr userDrawn="1"/>
        </p:nvSpPr>
        <p:spPr>
          <a:xfrm>
            <a:off x="3726452" y="599635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4" name="Textfeld 13"/>
          <p:cNvSpPr txBox="1"/>
          <p:nvPr userDrawn="1"/>
        </p:nvSpPr>
        <p:spPr>
          <a:xfrm>
            <a:off x="4088063" y="5990319"/>
            <a:ext cx="1119187" cy="369332"/>
          </a:xfrm>
          <a:prstGeom prst="rect">
            <a:avLst/>
          </a:prstGeom>
          <a:noFill/>
        </p:spPr>
        <p:txBody>
          <a:bodyPr wrap="square" rtlCol="0">
            <a:spAutoFit/>
          </a:bodyPr>
          <a:lstStyle/>
          <a:p>
            <a:r>
              <a:rPr lang="de-DE" dirty="0" smtClean="0">
                <a:latin typeface="Prestige Elite Std"/>
                <a:cs typeface="Prestige Elite Std"/>
              </a:rPr>
              <a:t>Home</a:t>
            </a:r>
            <a:endParaRPr lang="de-DE" dirty="0">
              <a:latin typeface="Prestige Elite Std"/>
              <a:cs typeface="Prestige Elite Std"/>
            </a:endParaRPr>
          </a:p>
        </p:txBody>
      </p:sp>
      <p:sp>
        <p:nvSpPr>
          <p:cNvPr id="5" name="Rechtwinkliges Dreieck 4"/>
          <p:cNvSpPr/>
          <p:nvPr userDrawn="1"/>
        </p:nvSpPr>
        <p:spPr>
          <a:xfrm rot="16200000">
            <a:off x="6078817" y="3798363"/>
            <a:ext cx="1131246" cy="5115974"/>
          </a:xfrm>
          <a:prstGeom prst="rtTriangle">
            <a:avLst/>
          </a:prstGeom>
          <a:solidFill>
            <a:srgbClr val="009F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8" name="Rechtwinkliges Dreieck 17"/>
          <p:cNvSpPr/>
          <p:nvPr userDrawn="1"/>
        </p:nvSpPr>
        <p:spPr>
          <a:xfrm>
            <a:off x="-67425" y="6032214"/>
            <a:ext cx="1692323" cy="867105"/>
          </a:xfrm>
          <a:prstGeom prst="rtTriangl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Bild 9"/>
          <p:cNvPicPr>
            <a:picLocks noChangeAspect="1"/>
          </p:cNvPicPr>
          <p:nvPr userDrawn="1"/>
        </p:nvPicPr>
        <p:blipFill>
          <a:blip r:embed="rId14">
            <a:extLst>
              <a:ext uri="{BEBA8EAE-BF5A-486C-A8C5-ECC9F3942E4B}">
                <a14:imgProps xmlns:a14="http://schemas.microsoft.com/office/drawing/2010/main">
                  <a14:imgLayer r:embed="rId15">
                    <a14:imgEffect>
                      <a14:backgroundRemoval t="2582" b="100000" l="9783" r="89946">
                        <a14:foregroundMark x1="31793" y1="50272" x2="31793" y2="50272"/>
                        <a14:foregroundMark x1="63179" y1="35598" x2="63179" y2="35598"/>
                        <a14:foregroundMark x1="60190" y1="40489" x2="60190" y2="40489"/>
                        <a14:foregroundMark x1="53125" y1="38179" x2="53125" y2="38179"/>
                        <a14:foregroundMark x1="48234" y1="39946" x2="48234" y2="39946"/>
                        <a14:foregroundMark x1="51087" y1="42120" x2="51087" y2="42120"/>
                        <a14:foregroundMark x1="50408" y1="38315" x2="50408" y2="38315"/>
                        <a14:foregroundMark x1="68614" y1="47147" x2="68614" y2="47147"/>
                        <a14:foregroundMark x1="66304" y1="51766" x2="66304" y2="51766"/>
                        <a14:foregroundMark x1="71332" y1="57337" x2="71332" y2="57337"/>
                        <a14:foregroundMark x1="71332" y1="60870" x2="71332" y2="60870"/>
                        <a14:foregroundMark x1="68614" y1="60054" x2="68614" y2="60054"/>
                        <a14:foregroundMark x1="68071" y1="68614" x2="68071" y2="68614"/>
                        <a14:foregroundMark x1="66848" y1="67120" x2="66848" y2="67120"/>
                        <a14:foregroundMark x1="59239" y1="72690" x2="59239" y2="72690"/>
                        <a14:foregroundMark x1="61413" y1="76495" x2="61413" y2="76495"/>
                        <a14:foregroundMark x1="58696" y1="76902" x2="58696" y2="76902"/>
                        <a14:foregroundMark x1="59511" y1="78125" x2="59511" y2="78125"/>
                        <a14:foregroundMark x1="52038" y1="79212" x2="52038" y2="79212"/>
                        <a14:foregroundMark x1="48777" y1="77446" x2="48777" y2="77446"/>
                        <a14:foregroundMark x1="51766" y1="75679" x2="51766" y2="75679"/>
                        <a14:foregroundMark x1="50679" y1="75000" x2="50679" y2="75000"/>
                        <a14:foregroundMark x1="40489" y1="72690" x2="40489" y2="72690"/>
                        <a14:foregroundMark x1="40625" y1="76766" x2="40625" y2="76766"/>
                        <a14:foregroundMark x1="34375" y1="68478" x2="34375" y2="68478"/>
                        <a14:foregroundMark x1="34647" y1="66440" x2="34647" y2="66440"/>
                        <a14:foregroundMark x1="32201" y1="58696" x2="32201" y2="58696"/>
                        <a14:foregroundMark x1="33424" y1="71332" x2="33424" y2="71332"/>
                        <a14:foregroundMark x1="31793" y1="69837" x2="31793" y2="69837"/>
                        <a14:foregroundMark x1="36821" y1="50272" x2="36821" y2="50272"/>
                        <a14:foregroundMark x1="39402" y1="41033" x2="39402" y2="41033"/>
                        <a14:foregroundMark x1="42120" y1="42255" x2="42120" y2="42255"/>
                        <a14:foregroundMark x1="35054" y1="52310" x2="35054" y2="52310"/>
                        <a14:foregroundMark x1="51087" y1="40761" x2="51087" y2="40761"/>
                        <a14:foregroundMark x1="33152" y1="65217" x2="33152" y2="65217"/>
                        <a14:foregroundMark x1="66304" y1="68071" x2="66304" y2="68071"/>
                        <a14:backgroundMark x1="66848" y1="68886" x2="66848" y2="68886"/>
                        <a14:backgroundMark x1="50272" y1="79076" x2="50272" y2="79076"/>
                        <a14:backgroundMark x1="33016" y1="70245" x2="33016" y2="70245"/>
                        <a14:backgroundMark x1="30571" y1="56929" x2="30571" y2="56929"/>
                        <a14:backgroundMark x1="50272" y1="58560" x2="50272" y2="58560"/>
                        <a14:backgroundMark x1="33152" y1="66440" x2="33152" y2="66440"/>
                      </a14:backgroundRemoval>
                    </a14:imgEffect>
                  </a14:imgLayer>
                </a14:imgProps>
              </a:ext>
            </a:extLst>
          </a:blip>
          <a:stretch>
            <a:fillRect/>
          </a:stretch>
        </p:blipFill>
        <p:spPr>
          <a:xfrm rot="318972">
            <a:off x="5980038" y="1726872"/>
            <a:ext cx="5458252" cy="5316576"/>
          </a:xfrm>
          <a:prstGeom prst="rect">
            <a:avLst/>
          </a:prstGeom>
        </p:spPr>
      </p:pic>
      <p:pic>
        <p:nvPicPr>
          <p:cNvPr id="11" name="Bild 10" descr="Uhrzeiger_15,_schwarz1_46034_600x600.jpg"/>
          <p:cNvPicPr>
            <a:picLocks noChangeAspect="1"/>
          </p:cNvPicPr>
          <p:nvPr userDrawn="1"/>
        </p:nvPicPr>
        <p:blipFill>
          <a:blip r:embed="rId16">
            <a:extLst>
              <a:ext uri="{BEBA8EAE-BF5A-486C-A8C5-ECC9F3942E4B}">
                <a14:imgProps xmlns:a14="http://schemas.microsoft.com/office/drawing/2010/main">
                  <a14:imgLayer r:embed="rId17">
                    <a14:imgEffect>
                      <a14:backgroundRemoval t="10000" b="90000" l="2167" r="99167">
                        <a14:backgroundMark x1="44333" y1="71500" x2="44333" y2="71500"/>
                      </a14:backgroundRemoval>
                    </a14:imgEffect>
                  </a14:imgLayer>
                </a14:imgProps>
              </a:ext>
              <a:ext uri="{28A0092B-C50C-407E-A947-70E740481C1C}">
                <a14:useLocalDpi xmlns:a14="http://schemas.microsoft.com/office/drawing/2010/main" val="0"/>
              </a:ext>
            </a:extLst>
          </a:blip>
          <a:stretch>
            <a:fillRect/>
          </a:stretch>
        </p:blipFill>
        <p:spPr>
          <a:xfrm rot="657267">
            <a:off x="8138792" y="4147898"/>
            <a:ext cx="1281198" cy="1210808"/>
          </a:xfrm>
          <a:prstGeom prst="rect">
            <a:avLst/>
          </a:prstGeom>
        </p:spPr>
      </p:pic>
    </p:spTree>
    <p:extLst>
      <p:ext uri="{BB962C8B-B14F-4D97-AF65-F5344CB8AC3E}">
        <p14:creationId xmlns:p14="http://schemas.microsoft.com/office/powerpoint/2010/main" val="1947430051"/>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49"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3600" kern="1200">
          <a:solidFill>
            <a:schemeClr val="tx1"/>
          </a:solidFill>
          <a:latin typeface="Prestige Elite Std"/>
          <a:ea typeface="+mj-ea"/>
          <a:cs typeface="Prestige Elite St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Prestige Elite Std"/>
          <a:ea typeface="+mn-ea"/>
          <a:cs typeface="Prestige Elite Std"/>
        </a:defRPr>
      </a:lvl1pPr>
      <a:lvl2pPr marL="742950" indent="-285750" algn="l" defTabSz="457200" rtl="0" eaLnBrk="1" latinLnBrk="0" hangingPunct="1">
        <a:spcBef>
          <a:spcPct val="20000"/>
        </a:spcBef>
        <a:buFont typeface="Arial"/>
        <a:buChar char="–"/>
        <a:defRPr sz="2800" kern="1200">
          <a:solidFill>
            <a:schemeClr val="tx1"/>
          </a:solidFill>
          <a:latin typeface="Prestige Elite Std"/>
          <a:ea typeface="+mn-ea"/>
          <a:cs typeface="Prestige Elite Std"/>
        </a:defRPr>
      </a:lvl2pPr>
      <a:lvl3pPr marL="1143000" indent="-228600" algn="l" defTabSz="457200" rtl="0" eaLnBrk="1" latinLnBrk="0" hangingPunct="1">
        <a:spcBef>
          <a:spcPct val="20000"/>
        </a:spcBef>
        <a:buFont typeface="Arial"/>
        <a:buChar char="•"/>
        <a:defRPr sz="2400" kern="1200">
          <a:solidFill>
            <a:schemeClr val="tx1"/>
          </a:solidFill>
          <a:latin typeface="Prestige Elite Std"/>
          <a:ea typeface="+mn-ea"/>
          <a:cs typeface="Prestige Elite Std"/>
        </a:defRPr>
      </a:lvl3pPr>
      <a:lvl4pPr marL="1600200" indent="-228600" algn="l" defTabSz="457200" rtl="0" eaLnBrk="1" latinLnBrk="0" hangingPunct="1">
        <a:spcBef>
          <a:spcPct val="20000"/>
        </a:spcBef>
        <a:buFont typeface="Arial"/>
        <a:buChar char="–"/>
        <a:defRPr sz="2000" kern="1200">
          <a:solidFill>
            <a:schemeClr val="tx1"/>
          </a:solidFill>
          <a:latin typeface="Prestige Elite Std"/>
          <a:ea typeface="+mn-ea"/>
          <a:cs typeface="Prestige Elite Std"/>
        </a:defRPr>
      </a:lvl4pPr>
      <a:lvl5pPr marL="2057400" indent="-228600" algn="l" defTabSz="457200" rtl="0" eaLnBrk="1" latinLnBrk="0" hangingPunct="1">
        <a:spcBef>
          <a:spcPct val="20000"/>
        </a:spcBef>
        <a:buFont typeface="Arial"/>
        <a:buChar char="»"/>
        <a:defRPr sz="2000" kern="1200">
          <a:solidFill>
            <a:schemeClr val="tx1"/>
          </a:solidFill>
          <a:latin typeface="Prestige Elite Std"/>
          <a:ea typeface="+mn-ea"/>
          <a:cs typeface="Prestige Elite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3"/><Relationship Id="rId2" Type="http://schemas.openxmlformats.org/officeDocument/2006/relationships/audio" Target="../media/media1.mp3"/></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2.mp3"/><Relationship Id="rId2" Type="http://schemas.openxmlformats.org/officeDocument/2006/relationships/audio" Target="../media/media2.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4"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slide" Target="slide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3.mp3"/><Relationship Id="rId2" Type="http://schemas.openxmlformats.org/officeDocument/2006/relationships/audio" Target="../media/media3.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4.mp3"/><Relationship Id="rId2" Type="http://schemas.openxmlformats.org/officeDocument/2006/relationships/audio" Target="../media/media4.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5.mp3"/><Relationship Id="rId2" Type="http://schemas.openxmlformats.org/officeDocument/2006/relationships/audio" Target="../media/media5.mp3"/></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slide" Target="slide14.xml"/><Relationship Id="rId5" Type="http://schemas.openxmlformats.org/officeDocument/2006/relationships/image" Target="../media/image5.jpg"/><Relationship Id="rId6" Type="http://schemas.openxmlformats.org/officeDocument/2006/relationships/image" Target="../media/image6.jpeg"/><Relationship Id="rId7"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slide" Target="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10.xml"/><Relationship Id="rId3"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Wählen Sie eine Farbe</a:t>
            </a:r>
            <a:endParaRPr lang="de-DE" dirty="0"/>
          </a:p>
        </p:txBody>
      </p:sp>
      <p:sp>
        <p:nvSpPr>
          <p:cNvPr id="5" name="Rechteck 4">
            <a:hlinkClick r:id="rId2" action="ppaction://hlinksldjump"/>
          </p:cNvPr>
          <p:cNvSpPr/>
          <p:nvPr/>
        </p:nvSpPr>
        <p:spPr>
          <a:xfrm>
            <a:off x="3551384" y="3193831"/>
            <a:ext cx="1426096" cy="1418332"/>
          </a:xfrm>
          <a:prstGeom prst="rect">
            <a:avLst/>
          </a:prstGeom>
          <a:solidFill>
            <a:srgbClr val="FF008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80"/>
              </a:solidFill>
            </a:endParaRPr>
          </a:p>
        </p:txBody>
      </p:sp>
      <p:sp>
        <p:nvSpPr>
          <p:cNvPr id="13" name="Rechteck 12">
            <a:hlinkClick r:id="rId2" action="ppaction://hlinksldjump"/>
          </p:cNvPr>
          <p:cNvSpPr/>
          <p:nvPr/>
        </p:nvSpPr>
        <p:spPr>
          <a:xfrm>
            <a:off x="2115342" y="1775499"/>
            <a:ext cx="1436042" cy="1418332"/>
          </a:xfrm>
          <a:prstGeom prst="rect">
            <a:avLst/>
          </a:prstGeom>
          <a:solidFill>
            <a:srgbClr val="00AB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hlinkClick r:id="rId2" action="ppaction://hlinksldjump"/>
          </p:cNvPr>
          <p:cNvSpPr/>
          <p:nvPr/>
        </p:nvSpPr>
        <p:spPr>
          <a:xfrm>
            <a:off x="4977480" y="4612163"/>
            <a:ext cx="1440408" cy="1408994"/>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564468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Wie sehen Ihre Traumferien aus?</a:t>
            </a:r>
            <a:endParaRPr lang="de-DE" dirty="0"/>
          </a:p>
        </p:txBody>
      </p:sp>
      <p:pic>
        <p:nvPicPr>
          <p:cNvPr id="4" name="Inhaltsplatzhalter 3" descr="Val-San-Nicolo-Pozza-Fassa.jpg">
            <a:hlinkClick r:id="rId2" action="ppaction://hlinksldjump"/>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977" t="8753" r="8529" b="8753"/>
          <a:stretch/>
        </p:blipFill>
        <p:spPr>
          <a:xfrm>
            <a:off x="721897" y="1494168"/>
            <a:ext cx="2432540" cy="1621693"/>
          </a:xfrm>
        </p:spPr>
      </p:pic>
      <p:pic>
        <p:nvPicPr>
          <p:cNvPr id="5" name="Bild 4" descr="budapest-eye-view6_574_383.jpg">
            <a:hlinkClick r:id="rId2"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914" y="3755884"/>
            <a:ext cx="2432540" cy="1623106"/>
          </a:xfrm>
          <a:prstGeom prst="rect">
            <a:avLst/>
          </a:prstGeom>
        </p:spPr>
      </p:pic>
      <p:pic>
        <p:nvPicPr>
          <p:cNvPr id="6" name="Bild 5" descr="{6e54bd01-3853-9ea8-d760-d6ddf2fb1f53}.jpg">
            <a:hlinkClick r:id="rId2"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9210"/>
          <a:stretch/>
        </p:blipFill>
        <p:spPr>
          <a:xfrm>
            <a:off x="721897" y="3755884"/>
            <a:ext cx="2432540" cy="1621693"/>
          </a:xfrm>
          <a:prstGeom prst="rect">
            <a:avLst/>
          </a:prstGeom>
        </p:spPr>
      </p:pic>
      <p:pic>
        <p:nvPicPr>
          <p:cNvPr id="7" name="Bild 6" descr="Beach-Holidays.jpg">
            <a:hlinkClick r:id="rId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6250"/>
          <a:stretch/>
        </p:blipFill>
        <p:spPr>
          <a:xfrm>
            <a:off x="3835914" y="1494168"/>
            <a:ext cx="2432540" cy="1621693"/>
          </a:xfrm>
          <a:prstGeom prst="rect">
            <a:avLst/>
          </a:prstGeom>
        </p:spPr>
      </p:pic>
    </p:spTree>
    <p:extLst>
      <p:ext uri="{BB962C8B-B14F-4D97-AF65-F5344CB8AC3E}">
        <p14:creationId xmlns:p14="http://schemas.microsoft.com/office/powerpoint/2010/main" val="346744263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200" dirty="0" smtClean="0"/>
              <a:t>Sie messen sich oft an anderen. Verwechseln Sie Ihr Glück nicht mit dem der Übrigen. Sobald Sie mit sich selbst ins Reine kommen, erlangen Sie wahre Zufriedenheit.  </a:t>
            </a:r>
            <a:br>
              <a:rPr lang="de-DE" sz="2200" dirty="0" smtClean="0"/>
            </a:br>
            <a:endParaRPr lang="de-DE" sz="2200" dirty="0"/>
          </a:p>
        </p:txBody>
      </p:sp>
      <p:pic>
        <p:nvPicPr>
          <p:cNvPr id="3" name="Cinematic Inspirational Music Instrumen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8657225" y="-323310"/>
            <a:ext cx="183213" cy="183213"/>
          </a:xfrm>
          <a:prstGeom prst="rect">
            <a:avLst/>
          </a:prstGeom>
        </p:spPr>
      </p:pic>
    </p:spTree>
    <p:extLst>
      <p:ext uri="{BB962C8B-B14F-4D97-AF65-F5344CB8AC3E}">
        <p14:creationId xmlns:p14="http://schemas.microsoft.com/office/powerpoint/2010/main" val="180329844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Wie sehen Ihre Traumferien aus?</a:t>
            </a:r>
            <a:endParaRPr lang="de-DE" dirty="0"/>
          </a:p>
        </p:txBody>
      </p:sp>
      <p:pic>
        <p:nvPicPr>
          <p:cNvPr id="4" name="Inhaltsplatzhalter 3" descr="Val-San-Nicolo-Pozza-Fassa.jpg">
            <a:hlinkClick r:id="rId2" action="ppaction://hlinksldjump"/>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977" t="8753" r="8529" b="8753"/>
          <a:stretch/>
        </p:blipFill>
        <p:spPr>
          <a:xfrm>
            <a:off x="721897" y="1494168"/>
            <a:ext cx="2432540" cy="1621693"/>
          </a:xfrm>
        </p:spPr>
      </p:pic>
      <p:pic>
        <p:nvPicPr>
          <p:cNvPr id="5" name="Bild 4" descr="budapest-eye-view6_574_383.jpg">
            <a:hlinkClick r:id="rId2"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914" y="3755884"/>
            <a:ext cx="2432540" cy="1623106"/>
          </a:xfrm>
          <a:prstGeom prst="rect">
            <a:avLst/>
          </a:prstGeom>
        </p:spPr>
      </p:pic>
      <p:pic>
        <p:nvPicPr>
          <p:cNvPr id="6" name="Bild 5" descr="{6e54bd01-3853-9ea8-d760-d6ddf2fb1f53}.jpg">
            <a:hlinkClick r:id="rId2"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9210"/>
          <a:stretch/>
        </p:blipFill>
        <p:spPr>
          <a:xfrm>
            <a:off x="721897" y="3755884"/>
            <a:ext cx="2432540" cy="1621693"/>
          </a:xfrm>
          <a:prstGeom prst="rect">
            <a:avLst/>
          </a:prstGeom>
        </p:spPr>
      </p:pic>
      <p:pic>
        <p:nvPicPr>
          <p:cNvPr id="7" name="Bild 6" descr="Beach-Holidays.jpg">
            <a:hlinkClick r:id="rId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6250"/>
          <a:stretch/>
        </p:blipFill>
        <p:spPr>
          <a:xfrm>
            <a:off x="3835914" y="1494168"/>
            <a:ext cx="2432540" cy="1621693"/>
          </a:xfrm>
          <a:prstGeom prst="rect">
            <a:avLst/>
          </a:prstGeom>
        </p:spPr>
      </p:pic>
    </p:spTree>
    <p:extLst>
      <p:ext uri="{BB962C8B-B14F-4D97-AF65-F5344CB8AC3E}">
        <p14:creationId xmlns:p14="http://schemas.microsoft.com/office/powerpoint/2010/main" val="106516630"/>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200" dirty="0" smtClean="0"/>
              <a:t>Eine Portion Selbstvertrauen würde Ihnen gut tun. Um </a:t>
            </a:r>
            <a:r>
              <a:rPr lang="de-DE" sz="2200" dirty="0"/>
              <a:t>zu wahrem Glück zu gelangen, muss aus der Raupe ein Schmetterling werden. Breiten Sie Ihre Flügel aus und befreien Sie sich von Ihren Lasten. </a:t>
            </a:r>
            <a:br>
              <a:rPr lang="de-DE" sz="2200" dirty="0"/>
            </a:br>
            <a:endParaRPr lang="de-DE" sz="2200" dirty="0"/>
          </a:p>
        </p:txBody>
      </p:sp>
      <p:pic>
        <p:nvPicPr>
          <p:cNvPr id="3" name="Powerful Inspirational Background Music for Present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300134"/>
            <a:ext cx="300134" cy="300134"/>
          </a:xfrm>
          <a:prstGeom prst="rect">
            <a:avLst/>
          </a:prstGeom>
        </p:spPr>
      </p:pic>
    </p:spTree>
    <p:extLst>
      <p:ext uri="{BB962C8B-B14F-4D97-AF65-F5344CB8AC3E}">
        <p14:creationId xmlns:p14="http://schemas.microsoft.com/office/powerpoint/2010/main" val="180329844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Hatten Sie in Ihrer Kindheit ein verstörendes Erlebnis (Tod, Unfall, Trennung...)?</a:t>
            </a:r>
            <a:endParaRPr lang="de-DE" dirty="0"/>
          </a:p>
        </p:txBody>
      </p:sp>
      <p:sp>
        <p:nvSpPr>
          <p:cNvPr id="3" name="Inhaltsplatzhalter 2"/>
          <p:cNvSpPr>
            <a:spLocks noGrp="1"/>
          </p:cNvSpPr>
          <p:nvPr>
            <p:ph idx="1"/>
          </p:nvPr>
        </p:nvSpPr>
        <p:spPr>
          <a:xfrm>
            <a:off x="457200" y="1774734"/>
            <a:ext cx="8229600" cy="4525963"/>
          </a:xfrm>
        </p:spPr>
        <p:txBody>
          <a:bodyPr/>
          <a:lstStyle/>
          <a:p>
            <a:r>
              <a:rPr lang="de-CH" dirty="0" smtClean="0"/>
              <a:t>Nein </a:t>
            </a:r>
          </a:p>
          <a:p>
            <a:r>
              <a:rPr lang="de-CH" dirty="0" smtClean="0"/>
              <a:t>Ja</a:t>
            </a:r>
          </a:p>
          <a:p>
            <a:endParaRPr lang="de-CH" dirty="0" smtClean="0"/>
          </a:p>
        </p:txBody>
      </p:sp>
      <p:sp>
        <p:nvSpPr>
          <p:cNvPr id="15" name="Rechteck 14">
            <a:hlinkClick r:id="rId2" action="ppaction://hlinksldjump"/>
          </p:cNvPr>
          <p:cNvSpPr/>
          <p:nvPr/>
        </p:nvSpPr>
        <p:spPr>
          <a:xfrm>
            <a:off x="3836230" y="186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3836230" y="233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06564468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Seit meinem letzten Stuhlgang... </a:t>
            </a:r>
            <a:endParaRPr lang="de-DE" dirty="0"/>
          </a:p>
        </p:txBody>
      </p:sp>
      <p:sp>
        <p:nvSpPr>
          <p:cNvPr id="3" name="Inhaltsplatzhalter 2"/>
          <p:cNvSpPr>
            <a:spLocks noGrp="1"/>
          </p:cNvSpPr>
          <p:nvPr>
            <p:ph idx="1"/>
          </p:nvPr>
        </p:nvSpPr>
        <p:spPr/>
        <p:txBody>
          <a:bodyPr/>
          <a:lstStyle/>
          <a:p>
            <a:r>
              <a:rPr lang="de-CH" dirty="0"/>
              <a:t>i</a:t>
            </a:r>
            <a:r>
              <a:rPr lang="de-CH" dirty="0" smtClean="0"/>
              <a:t>st eine Stunde vergangen</a:t>
            </a:r>
          </a:p>
          <a:p>
            <a:r>
              <a:rPr lang="de-CH" dirty="0"/>
              <a:t>i</a:t>
            </a:r>
            <a:r>
              <a:rPr lang="de-CH" dirty="0" smtClean="0"/>
              <a:t>st ein </a:t>
            </a:r>
            <a:r>
              <a:rPr lang="de-CH" dirty="0"/>
              <a:t>T</a:t>
            </a:r>
            <a:r>
              <a:rPr lang="de-CH" dirty="0" smtClean="0"/>
              <a:t>ag vergangen</a:t>
            </a:r>
          </a:p>
          <a:p>
            <a:r>
              <a:rPr lang="de-CH" dirty="0"/>
              <a:t>s</a:t>
            </a:r>
            <a:r>
              <a:rPr lang="de-CH" dirty="0" smtClean="0"/>
              <a:t>ind mehrere Tage vergangen</a:t>
            </a:r>
          </a:p>
          <a:p>
            <a:r>
              <a:rPr lang="de-CH" dirty="0"/>
              <a:t>i</a:t>
            </a:r>
            <a:r>
              <a:rPr lang="de-CH" dirty="0" smtClean="0"/>
              <a:t>st eine Woche vergangen</a:t>
            </a:r>
          </a:p>
        </p:txBody>
      </p:sp>
      <p:sp>
        <p:nvSpPr>
          <p:cNvPr id="15" name="Rechteck 14">
            <a:hlinkClick r:id="rId2" action="ppaction://hlinksldjump"/>
          </p:cNvPr>
          <p:cNvSpPr/>
          <p:nvPr/>
        </p:nvSpPr>
        <p:spPr>
          <a:xfrm>
            <a:off x="6299770"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6299770"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7" name="Rechteck 16">
            <a:hlinkClick r:id="rId2" action="ppaction://hlinksldjump"/>
          </p:cNvPr>
          <p:cNvSpPr/>
          <p:nvPr/>
        </p:nvSpPr>
        <p:spPr>
          <a:xfrm>
            <a:off x="6299770" y="2626539"/>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9" name="Rechteck 18">
            <a:hlinkClick r:id="rId2" action="ppaction://hlinksldjump"/>
          </p:cNvPr>
          <p:cNvSpPr/>
          <p:nvPr/>
        </p:nvSpPr>
        <p:spPr>
          <a:xfrm>
            <a:off x="6299770" y="307619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23724553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Wären Sie manchmal lieber eine Katze?</a:t>
            </a:r>
            <a:endParaRPr lang="de-DE" dirty="0"/>
          </a:p>
        </p:txBody>
      </p:sp>
      <p:sp>
        <p:nvSpPr>
          <p:cNvPr id="3" name="Inhaltsplatzhalter 2"/>
          <p:cNvSpPr>
            <a:spLocks noGrp="1"/>
          </p:cNvSpPr>
          <p:nvPr>
            <p:ph idx="1"/>
          </p:nvPr>
        </p:nvSpPr>
        <p:spPr/>
        <p:txBody>
          <a:bodyPr/>
          <a:lstStyle/>
          <a:p>
            <a:r>
              <a:rPr lang="de-CH" dirty="0" smtClean="0"/>
              <a:t>ja </a:t>
            </a:r>
          </a:p>
          <a:p>
            <a:r>
              <a:rPr lang="de-CH" dirty="0"/>
              <a:t>n</a:t>
            </a:r>
            <a:r>
              <a:rPr lang="de-CH" dirty="0" smtClean="0"/>
              <a:t>ein</a:t>
            </a:r>
          </a:p>
          <a:p>
            <a:r>
              <a:rPr lang="de-CH" dirty="0"/>
              <a:t>n</a:t>
            </a:r>
            <a:r>
              <a:rPr lang="de-CH" dirty="0" smtClean="0"/>
              <a:t>ein, aber manchmal </a:t>
            </a:r>
          </a:p>
          <a:p>
            <a:pPr marL="0" indent="0">
              <a:buNone/>
            </a:pPr>
            <a:r>
              <a:rPr lang="de-CH" dirty="0" smtClean="0"/>
              <a:t>wäre ich gern ein Vogel</a:t>
            </a:r>
          </a:p>
          <a:p>
            <a:endParaRPr lang="de-CH" dirty="0" smtClean="0"/>
          </a:p>
        </p:txBody>
      </p:sp>
      <p:sp>
        <p:nvSpPr>
          <p:cNvPr id="15" name="Rechteck 14">
            <a:hlinkClick r:id="rId2" action="ppaction://hlinksldjump"/>
          </p:cNvPr>
          <p:cNvSpPr/>
          <p:nvPr/>
        </p:nvSpPr>
        <p:spPr>
          <a:xfrm>
            <a:off x="5386298"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3" action="ppaction://hlinksldjump"/>
          </p:cNvPr>
          <p:cNvSpPr/>
          <p:nvPr/>
        </p:nvSpPr>
        <p:spPr>
          <a:xfrm>
            <a:off x="5386298"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7" name="Rechteck 16">
            <a:hlinkClick r:id="rId4" action="ppaction://hlinksldjump"/>
          </p:cNvPr>
          <p:cNvSpPr/>
          <p:nvPr/>
        </p:nvSpPr>
        <p:spPr>
          <a:xfrm>
            <a:off x="5386298" y="2626539"/>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23724553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Nehmen Sie sich aktiv Zeit für sich selbst?  </a:t>
            </a:r>
            <a:endParaRPr lang="de-DE" dirty="0"/>
          </a:p>
        </p:txBody>
      </p:sp>
      <p:sp>
        <p:nvSpPr>
          <p:cNvPr id="3" name="Inhaltsplatzhalter 2"/>
          <p:cNvSpPr>
            <a:spLocks noGrp="1"/>
          </p:cNvSpPr>
          <p:nvPr>
            <p:ph idx="1"/>
          </p:nvPr>
        </p:nvSpPr>
        <p:spPr/>
        <p:txBody>
          <a:bodyPr/>
          <a:lstStyle/>
          <a:p>
            <a:r>
              <a:rPr lang="de-CH" dirty="0" smtClean="0"/>
              <a:t>ja </a:t>
            </a:r>
          </a:p>
          <a:p>
            <a:r>
              <a:rPr lang="de-CH" dirty="0" smtClean="0"/>
              <a:t>nein, ich brauch das nicht</a:t>
            </a:r>
          </a:p>
          <a:p>
            <a:r>
              <a:rPr lang="de-CH" dirty="0" smtClean="0"/>
              <a:t>nein, aber ich würde gerne</a:t>
            </a:r>
          </a:p>
        </p:txBody>
      </p:sp>
      <p:sp>
        <p:nvSpPr>
          <p:cNvPr id="15" name="Rechteck 14">
            <a:hlinkClick r:id="rId2" action="ppaction://hlinksldjump"/>
          </p:cNvPr>
          <p:cNvSpPr/>
          <p:nvPr/>
        </p:nvSpPr>
        <p:spPr>
          <a:xfrm>
            <a:off x="6189345"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6189345"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9" name="Rechteck 8">
            <a:hlinkClick r:id="rId2" action="ppaction://hlinksldjump"/>
          </p:cNvPr>
          <p:cNvSpPr/>
          <p:nvPr/>
        </p:nvSpPr>
        <p:spPr>
          <a:xfrm>
            <a:off x="6189345" y="26147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23724553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Nehmen Sie sich aktiv Zeit für sich selbst?  </a:t>
            </a:r>
            <a:endParaRPr lang="de-DE" dirty="0"/>
          </a:p>
        </p:txBody>
      </p:sp>
      <p:sp>
        <p:nvSpPr>
          <p:cNvPr id="3" name="Inhaltsplatzhalter 2"/>
          <p:cNvSpPr>
            <a:spLocks noGrp="1"/>
          </p:cNvSpPr>
          <p:nvPr>
            <p:ph idx="1"/>
          </p:nvPr>
        </p:nvSpPr>
        <p:spPr/>
        <p:txBody>
          <a:bodyPr/>
          <a:lstStyle/>
          <a:p>
            <a:r>
              <a:rPr lang="de-CH" dirty="0" smtClean="0"/>
              <a:t>ja </a:t>
            </a:r>
          </a:p>
          <a:p>
            <a:r>
              <a:rPr lang="de-CH" dirty="0" smtClean="0"/>
              <a:t>nein, ich brauch das nicht</a:t>
            </a:r>
          </a:p>
          <a:p>
            <a:r>
              <a:rPr lang="de-CH" dirty="0" smtClean="0"/>
              <a:t>nein, aber ich würde gerne</a:t>
            </a:r>
          </a:p>
        </p:txBody>
      </p:sp>
      <p:sp>
        <p:nvSpPr>
          <p:cNvPr id="15" name="Rechteck 14">
            <a:hlinkClick r:id="rId2" action="ppaction://hlinksldjump"/>
          </p:cNvPr>
          <p:cNvSpPr/>
          <p:nvPr/>
        </p:nvSpPr>
        <p:spPr>
          <a:xfrm>
            <a:off x="6189345"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6189345"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9" name="Rechteck 8">
            <a:hlinkClick r:id="rId2" action="ppaction://hlinksldjump"/>
          </p:cNvPr>
          <p:cNvSpPr/>
          <p:nvPr/>
        </p:nvSpPr>
        <p:spPr>
          <a:xfrm>
            <a:off x="6189345" y="26147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670534537"/>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Nehmen Sie sich aktiv Zeit für sich selbst? </a:t>
            </a:r>
            <a:endParaRPr lang="de-DE" dirty="0"/>
          </a:p>
        </p:txBody>
      </p:sp>
      <p:sp>
        <p:nvSpPr>
          <p:cNvPr id="3" name="Inhaltsplatzhalter 2"/>
          <p:cNvSpPr>
            <a:spLocks noGrp="1"/>
          </p:cNvSpPr>
          <p:nvPr>
            <p:ph idx="1"/>
          </p:nvPr>
        </p:nvSpPr>
        <p:spPr/>
        <p:txBody>
          <a:bodyPr/>
          <a:lstStyle/>
          <a:p>
            <a:r>
              <a:rPr lang="de-CH" dirty="0" smtClean="0"/>
              <a:t>ja </a:t>
            </a:r>
          </a:p>
          <a:p>
            <a:r>
              <a:rPr lang="de-CH" dirty="0" smtClean="0"/>
              <a:t>nein, ich brauch das nicht</a:t>
            </a:r>
          </a:p>
          <a:p>
            <a:r>
              <a:rPr lang="de-CH" dirty="0" smtClean="0"/>
              <a:t>nein, aber ich würde gerne</a:t>
            </a:r>
          </a:p>
        </p:txBody>
      </p:sp>
      <p:sp>
        <p:nvSpPr>
          <p:cNvPr id="15" name="Rechteck 14">
            <a:hlinkClick r:id="rId2" action="ppaction://hlinksldjump"/>
          </p:cNvPr>
          <p:cNvSpPr/>
          <p:nvPr/>
        </p:nvSpPr>
        <p:spPr>
          <a:xfrm>
            <a:off x="6189345"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6189345"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9" name="Rechteck 8">
            <a:hlinkClick r:id="rId2" action="ppaction://hlinksldjump"/>
          </p:cNvPr>
          <p:cNvSpPr/>
          <p:nvPr/>
        </p:nvSpPr>
        <p:spPr>
          <a:xfrm>
            <a:off x="6189345" y="26147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670534537"/>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b="1" dirty="0" smtClean="0"/>
              <a:t>Stress</a:t>
            </a:r>
            <a:endParaRPr lang="de-DE" b="1" dirty="0"/>
          </a:p>
        </p:txBody>
      </p:sp>
      <p:sp>
        <p:nvSpPr>
          <p:cNvPr id="4" name="Inhaltsplatzhalter 3"/>
          <p:cNvSpPr>
            <a:spLocks noGrp="1"/>
          </p:cNvSpPr>
          <p:nvPr>
            <p:ph idx="1"/>
          </p:nvPr>
        </p:nvSpPr>
        <p:spPr/>
        <p:txBody>
          <a:bodyPr/>
          <a:lstStyle/>
          <a:p>
            <a:endParaRPr lang="de-DE"/>
          </a:p>
        </p:txBody>
      </p:sp>
    </p:spTree>
    <p:extLst>
      <p:ext uri="{BB962C8B-B14F-4D97-AF65-F5344CB8AC3E}">
        <p14:creationId xmlns:p14="http://schemas.microsoft.com/office/powerpoint/2010/main" val="730570236"/>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96347"/>
            <a:ext cx="8229600" cy="4157081"/>
          </a:xfrm>
          <a:noFill/>
        </p:spPr>
        <p:txBody>
          <a:bodyPr>
            <a:normAutofit/>
          </a:bodyPr>
          <a:lstStyle/>
          <a:p>
            <a:r>
              <a:rPr lang="de-DE" sz="2200" dirty="0" smtClean="0"/>
              <a:t>Sie sind ein sehr harmoniebedürftiger Mensch. Akzeptieren Sie die Situationen, so wie sie sind. Die Welt dreht nur in eine Richtung. </a:t>
            </a:r>
            <a:br>
              <a:rPr lang="de-DE" sz="2200" dirty="0" smtClean="0"/>
            </a:br>
            <a:r>
              <a:rPr lang="de-DE" sz="2200" dirty="0"/>
              <a:t/>
            </a:r>
            <a:br>
              <a:rPr lang="de-DE" sz="2200" dirty="0"/>
            </a:br>
            <a:endParaRPr lang="de-DE" sz="2200" dirty="0"/>
          </a:p>
        </p:txBody>
      </p:sp>
      <p:pic>
        <p:nvPicPr>
          <p:cNvPr id="4" name="Music for Studying - work and relaxation - relaxdaily N°0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197709"/>
            <a:ext cx="197709" cy="197709"/>
          </a:xfrm>
          <a:prstGeom prst="rect">
            <a:avLst/>
          </a:prstGeom>
        </p:spPr>
      </p:pic>
    </p:spTree>
    <p:extLst>
      <p:ext uri="{BB962C8B-B14F-4D97-AF65-F5344CB8AC3E}">
        <p14:creationId xmlns:p14="http://schemas.microsoft.com/office/powerpoint/2010/main" val="2283911356"/>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200" dirty="0"/>
              <a:t>Ihnen mangelt es manchmal an Fantasie. Die mentalen Lasten, die Sie sich selber aufbürden, lassen ihre kreativen Ader vertrocknen. Suchen Sie nach dem Regenbogen in ihrem Innern und </a:t>
            </a:r>
            <a:r>
              <a:rPr lang="de-DE" sz="2200" dirty="0" smtClean="0"/>
              <a:t>helfen </a:t>
            </a:r>
            <a:r>
              <a:rPr lang="de-DE" sz="2200" dirty="0"/>
              <a:t>S</a:t>
            </a:r>
            <a:r>
              <a:rPr lang="de-DE" sz="2200" dirty="0" smtClean="0"/>
              <a:t>ie </a:t>
            </a:r>
            <a:r>
              <a:rPr lang="de-DE" sz="2200" dirty="0"/>
              <a:t>dem Fluss ihrer Kreativität </a:t>
            </a:r>
            <a:br>
              <a:rPr lang="de-DE" sz="2200" dirty="0"/>
            </a:br>
            <a:r>
              <a:rPr lang="de-DE" sz="2200" dirty="0"/>
              <a:t>wieder auf die Sprünge. </a:t>
            </a:r>
            <a:br>
              <a:rPr lang="de-DE" sz="2200" dirty="0"/>
            </a:br>
            <a:endParaRPr lang="de-DE" sz="2200" dirty="0"/>
          </a:p>
        </p:txBody>
      </p:sp>
      <p:pic>
        <p:nvPicPr>
          <p:cNvPr id="3" name="Uplifting Background Music For Videos &amp; Present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9091" y="-197709"/>
            <a:ext cx="197709" cy="197709"/>
          </a:xfrm>
          <a:prstGeom prst="rect">
            <a:avLst/>
          </a:prstGeom>
        </p:spPr>
      </p:pic>
    </p:spTree>
    <p:extLst>
      <p:ext uri="{BB962C8B-B14F-4D97-AF65-F5344CB8AC3E}">
        <p14:creationId xmlns:p14="http://schemas.microsoft.com/office/powerpoint/2010/main" val="3233808774"/>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200" dirty="0" smtClean="0"/>
              <a:t>Sie sind ein </a:t>
            </a:r>
            <a:r>
              <a:rPr lang="de-DE" sz="2200" dirty="0"/>
              <a:t>F</a:t>
            </a:r>
            <a:r>
              <a:rPr lang="de-DE" sz="2200" dirty="0" smtClean="0"/>
              <a:t>reigeist. Halten Sie sich </a:t>
            </a:r>
            <a:r>
              <a:rPr lang="de-DE" sz="2200" dirty="0"/>
              <a:t>nicht zurück </a:t>
            </a:r>
            <a:r>
              <a:rPr lang="de-DE" sz="2200" dirty="0" smtClean="0"/>
              <a:t>und lassen </a:t>
            </a:r>
            <a:r>
              <a:rPr lang="de-DE" sz="2200" dirty="0"/>
              <a:t>Sie die Pferde mit Ihnen </a:t>
            </a:r>
            <a:r>
              <a:rPr lang="de-DE" sz="2200" dirty="0" smtClean="0"/>
              <a:t>durchgehen. Was andere denken, spielt keine Rolle.</a:t>
            </a:r>
            <a:r>
              <a:rPr lang="de-DE" sz="2200" dirty="0"/>
              <a:t/>
            </a:r>
            <a:br>
              <a:rPr lang="de-DE" sz="2200" dirty="0"/>
            </a:br>
            <a:endParaRPr lang="de-DE" sz="2200" dirty="0"/>
          </a:p>
        </p:txBody>
      </p:sp>
      <p:pic>
        <p:nvPicPr>
          <p:cNvPr id="3" name="Happy Background Music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1854" y="-289891"/>
            <a:ext cx="289891" cy="289891"/>
          </a:xfrm>
          <a:prstGeom prst="rect">
            <a:avLst/>
          </a:prstGeom>
        </p:spPr>
      </p:pic>
    </p:spTree>
    <p:extLst>
      <p:ext uri="{BB962C8B-B14F-4D97-AF65-F5344CB8AC3E}">
        <p14:creationId xmlns:p14="http://schemas.microsoft.com/office/powerpoint/2010/main" val="3468831857"/>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Ich schlafe pro Nacht...</a:t>
            </a:r>
            <a:endParaRPr lang="de-DE" dirty="0"/>
          </a:p>
        </p:txBody>
      </p:sp>
      <p:sp>
        <p:nvSpPr>
          <p:cNvPr id="3" name="Inhaltsplatzhalter 2"/>
          <p:cNvSpPr>
            <a:spLocks noGrp="1"/>
          </p:cNvSpPr>
          <p:nvPr>
            <p:ph idx="1"/>
          </p:nvPr>
        </p:nvSpPr>
        <p:spPr/>
        <p:txBody>
          <a:bodyPr/>
          <a:lstStyle/>
          <a:p>
            <a:r>
              <a:rPr lang="de-CH" dirty="0" smtClean="0"/>
              <a:t>5&gt; Stunden</a:t>
            </a:r>
          </a:p>
          <a:p>
            <a:r>
              <a:rPr lang="de-CH" dirty="0" smtClean="0"/>
              <a:t>5-7 Stunden</a:t>
            </a:r>
          </a:p>
          <a:p>
            <a:r>
              <a:rPr lang="de-CH" dirty="0" smtClean="0"/>
              <a:t>8&lt; Stunden</a:t>
            </a:r>
          </a:p>
          <a:p>
            <a:endParaRPr lang="de-CH" dirty="0" smtClean="0"/>
          </a:p>
        </p:txBody>
      </p:sp>
      <p:sp>
        <p:nvSpPr>
          <p:cNvPr id="15" name="Rechteck 14">
            <a:hlinkClick r:id="rId2" action="ppaction://hlinksldjump"/>
          </p:cNvPr>
          <p:cNvSpPr/>
          <p:nvPr/>
        </p:nvSpPr>
        <p:spPr>
          <a:xfrm>
            <a:off x="3836230"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3836230"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7" name="Rechteck 16">
            <a:hlinkClick r:id="rId2" action="ppaction://hlinksldjump"/>
          </p:cNvPr>
          <p:cNvSpPr/>
          <p:nvPr/>
        </p:nvSpPr>
        <p:spPr>
          <a:xfrm>
            <a:off x="3836230" y="2626539"/>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54805655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Haben Sie oft Kopfschmerzen?</a:t>
            </a:r>
            <a:endParaRPr lang="de-DE" dirty="0"/>
          </a:p>
        </p:txBody>
      </p:sp>
      <p:sp>
        <p:nvSpPr>
          <p:cNvPr id="3" name="Inhaltsplatzhalter 2"/>
          <p:cNvSpPr>
            <a:spLocks noGrp="1"/>
          </p:cNvSpPr>
          <p:nvPr>
            <p:ph idx="1"/>
          </p:nvPr>
        </p:nvSpPr>
        <p:spPr/>
        <p:txBody>
          <a:bodyPr/>
          <a:lstStyle/>
          <a:p>
            <a:r>
              <a:rPr lang="de-CH" dirty="0" smtClean="0"/>
              <a:t>Ja</a:t>
            </a:r>
          </a:p>
          <a:p>
            <a:r>
              <a:rPr lang="de-CH" dirty="0" smtClean="0"/>
              <a:t>Nein</a:t>
            </a:r>
          </a:p>
          <a:p>
            <a:endParaRPr lang="de-CH" dirty="0" smtClean="0"/>
          </a:p>
        </p:txBody>
      </p:sp>
      <p:sp>
        <p:nvSpPr>
          <p:cNvPr id="15" name="Rechteck 14">
            <a:hlinkClick r:id="rId2" action="ppaction://hlinksldjump"/>
          </p:cNvPr>
          <p:cNvSpPr/>
          <p:nvPr/>
        </p:nvSpPr>
        <p:spPr>
          <a:xfrm>
            <a:off x="3836230"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3836230"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54805655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Wählen Sie ein Getränk </a:t>
            </a:r>
            <a:endParaRPr lang="de-DE" dirty="0"/>
          </a:p>
        </p:txBody>
      </p:sp>
      <p:pic>
        <p:nvPicPr>
          <p:cNvPr id="4" name="Bild 3" descr="cup-829527_960_720.jpg">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461" y="1550084"/>
            <a:ext cx="2424367" cy="1621295"/>
          </a:xfrm>
          <a:prstGeom prst="rect">
            <a:avLst/>
          </a:prstGeom>
        </p:spPr>
      </p:pic>
      <p:pic>
        <p:nvPicPr>
          <p:cNvPr id="5" name="Bild 4" descr="Fresh-Made-Caipirinha.jp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684" y="3625176"/>
            <a:ext cx="2432540" cy="1621693"/>
          </a:xfrm>
          <a:prstGeom prst="rect">
            <a:avLst/>
          </a:prstGeom>
        </p:spPr>
      </p:pic>
      <p:pic>
        <p:nvPicPr>
          <p:cNvPr id="6" name="Bild 5" descr="Unknown.jpeg">
            <a:hlinkClick r:id="rId4"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6916"/>
          <a:stretch/>
        </p:blipFill>
        <p:spPr>
          <a:xfrm>
            <a:off x="675857" y="1548166"/>
            <a:ext cx="2424367" cy="1623213"/>
          </a:xfrm>
          <a:prstGeom prst="rect">
            <a:avLst/>
          </a:prstGeom>
        </p:spPr>
      </p:pic>
      <p:pic>
        <p:nvPicPr>
          <p:cNvPr id="3" name="Bild 2" descr="Very-Berry-Smoothie.jpg">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7461" y="3625574"/>
            <a:ext cx="2431943" cy="1621295"/>
          </a:xfrm>
          <a:prstGeom prst="rect">
            <a:avLst/>
          </a:prstGeom>
        </p:spPr>
      </p:pic>
    </p:spTree>
    <p:extLst>
      <p:ext uri="{BB962C8B-B14F-4D97-AF65-F5344CB8AC3E}">
        <p14:creationId xmlns:p14="http://schemas.microsoft.com/office/powerpoint/2010/main" val="206564468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Sie sind eher...</a:t>
            </a:r>
            <a:endParaRPr lang="de-DE" dirty="0"/>
          </a:p>
        </p:txBody>
      </p:sp>
      <p:sp>
        <p:nvSpPr>
          <p:cNvPr id="3" name="Inhaltsplatzhalter 2"/>
          <p:cNvSpPr>
            <a:spLocks noGrp="1"/>
          </p:cNvSpPr>
          <p:nvPr>
            <p:ph idx="1"/>
          </p:nvPr>
        </p:nvSpPr>
        <p:spPr/>
        <p:txBody>
          <a:bodyPr/>
          <a:lstStyle/>
          <a:p>
            <a:r>
              <a:rPr lang="de-CH" dirty="0" smtClean="0"/>
              <a:t>optimistisch </a:t>
            </a:r>
          </a:p>
          <a:p>
            <a:r>
              <a:rPr lang="de-CH" dirty="0" smtClean="0"/>
              <a:t>pessimistisch  </a:t>
            </a:r>
          </a:p>
          <a:p>
            <a:endParaRPr lang="de-CH" dirty="0" smtClean="0"/>
          </a:p>
        </p:txBody>
      </p:sp>
      <p:sp>
        <p:nvSpPr>
          <p:cNvPr id="15" name="Rechteck 14">
            <a:hlinkClick r:id="rId2" action="ppaction://hlinksldjump"/>
          </p:cNvPr>
          <p:cNvSpPr/>
          <p:nvPr/>
        </p:nvSpPr>
        <p:spPr>
          <a:xfrm>
            <a:off x="3836230"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3836230"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065644688"/>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Ich höre ... laute Musik</a:t>
            </a:r>
            <a:endParaRPr lang="de-DE" dirty="0"/>
          </a:p>
        </p:txBody>
      </p:sp>
      <p:sp>
        <p:nvSpPr>
          <p:cNvPr id="3" name="Inhaltsplatzhalter 2"/>
          <p:cNvSpPr>
            <a:spLocks noGrp="1"/>
          </p:cNvSpPr>
          <p:nvPr>
            <p:ph idx="1"/>
          </p:nvPr>
        </p:nvSpPr>
        <p:spPr/>
        <p:txBody>
          <a:bodyPr/>
          <a:lstStyle/>
          <a:p>
            <a:r>
              <a:rPr lang="de-CH" dirty="0" smtClean="0"/>
              <a:t>nie</a:t>
            </a:r>
          </a:p>
          <a:p>
            <a:r>
              <a:rPr lang="de-CH" dirty="0" smtClean="0"/>
              <a:t>wöchentlich </a:t>
            </a:r>
          </a:p>
          <a:p>
            <a:r>
              <a:rPr lang="de-CH" dirty="0"/>
              <a:t>j</a:t>
            </a:r>
            <a:r>
              <a:rPr lang="de-CH" dirty="0" smtClean="0"/>
              <a:t>eden Tag</a:t>
            </a:r>
          </a:p>
          <a:p>
            <a:r>
              <a:rPr lang="de-CH" dirty="0"/>
              <a:t>m</a:t>
            </a:r>
            <a:r>
              <a:rPr lang="de-CH" dirty="0" smtClean="0"/>
              <a:t>ehrmals täglich</a:t>
            </a:r>
          </a:p>
          <a:p>
            <a:endParaRPr lang="de-CH" dirty="0" smtClean="0"/>
          </a:p>
        </p:txBody>
      </p:sp>
      <p:sp>
        <p:nvSpPr>
          <p:cNvPr id="15" name="Rechteck 14">
            <a:hlinkClick r:id="rId2" action="ppaction://hlinksldjump"/>
          </p:cNvPr>
          <p:cNvSpPr/>
          <p:nvPr/>
        </p:nvSpPr>
        <p:spPr>
          <a:xfrm>
            <a:off x="4994031"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4994031"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7" name="Rechteck 16">
            <a:hlinkClick r:id="rId2" action="ppaction://hlinksldjump"/>
          </p:cNvPr>
          <p:cNvSpPr/>
          <p:nvPr/>
        </p:nvSpPr>
        <p:spPr>
          <a:xfrm>
            <a:off x="4994031" y="2626539"/>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3" name="Rechteck 12">
            <a:hlinkClick r:id="rId2" action="ppaction://hlinksldjump"/>
          </p:cNvPr>
          <p:cNvSpPr/>
          <p:nvPr/>
        </p:nvSpPr>
        <p:spPr>
          <a:xfrm>
            <a:off x="4994031" y="3109125"/>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54805655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Wären Sie manchmal lieber eine Katze?</a:t>
            </a:r>
            <a:endParaRPr lang="de-DE" dirty="0"/>
          </a:p>
        </p:txBody>
      </p:sp>
      <p:sp>
        <p:nvSpPr>
          <p:cNvPr id="3" name="Inhaltsplatzhalter 2"/>
          <p:cNvSpPr>
            <a:spLocks noGrp="1"/>
          </p:cNvSpPr>
          <p:nvPr>
            <p:ph idx="1"/>
          </p:nvPr>
        </p:nvSpPr>
        <p:spPr/>
        <p:txBody>
          <a:bodyPr/>
          <a:lstStyle/>
          <a:p>
            <a:r>
              <a:rPr lang="de-CH" dirty="0" smtClean="0"/>
              <a:t>ja </a:t>
            </a:r>
          </a:p>
          <a:p>
            <a:r>
              <a:rPr lang="de-CH" dirty="0"/>
              <a:t>n</a:t>
            </a:r>
            <a:r>
              <a:rPr lang="de-CH" dirty="0" smtClean="0"/>
              <a:t>ein</a:t>
            </a:r>
          </a:p>
          <a:p>
            <a:r>
              <a:rPr lang="de-CH" dirty="0"/>
              <a:t>n</a:t>
            </a:r>
            <a:r>
              <a:rPr lang="de-CH" dirty="0" smtClean="0"/>
              <a:t>ein, aber manchmal </a:t>
            </a:r>
          </a:p>
          <a:p>
            <a:pPr marL="0" indent="0">
              <a:buNone/>
            </a:pPr>
            <a:r>
              <a:rPr lang="de-CH" dirty="0" smtClean="0"/>
              <a:t>wäre ich gern ein Vogel</a:t>
            </a:r>
          </a:p>
          <a:p>
            <a:endParaRPr lang="de-CH" dirty="0" smtClean="0"/>
          </a:p>
        </p:txBody>
      </p:sp>
      <p:sp>
        <p:nvSpPr>
          <p:cNvPr id="15" name="Rechteck 14">
            <a:hlinkClick r:id="rId2" action="ppaction://hlinksldjump"/>
          </p:cNvPr>
          <p:cNvSpPr/>
          <p:nvPr/>
        </p:nvSpPr>
        <p:spPr>
          <a:xfrm>
            <a:off x="5386298"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2" action="ppaction://hlinksldjump"/>
          </p:cNvPr>
          <p:cNvSpPr/>
          <p:nvPr/>
        </p:nvSpPr>
        <p:spPr>
          <a:xfrm>
            <a:off x="5386298"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7" name="Rechteck 16">
            <a:hlinkClick r:id="rId2" action="ppaction://hlinksldjump"/>
          </p:cNvPr>
          <p:cNvSpPr/>
          <p:nvPr/>
        </p:nvSpPr>
        <p:spPr>
          <a:xfrm>
            <a:off x="5386298" y="2626539"/>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3234605797"/>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Haben Sie hohe Erwartungen an sich oder an Andere?</a:t>
            </a:r>
            <a:endParaRPr lang="de-DE" dirty="0"/>
          </a:p>
        </p:txBody>
      </p:sp>
      <p:sp>
        <p:nvSpPr>
          <p:cNvPr id="3" name="Inhaltsplatzhalter 2"/>
          <p:cNvSpPr>
            <a:spLocks noGrp="1"/>
          </p:cNvSpPr>
          <p:nvPr>
            <p:ph idx="1"/>
          </p:nvPr>
        </p:nvSpPr>
        <p:spPr/>
        <p:txBody>
          <a:bodyPr/>
          <a:lstStyle/>
          <a:p>
            <a:r>
              <a:rPr lang="de-CH" dirty="0" smtClean="0"/>
              <a:t>ja </a:t>
            </a:r>
          </a:p>
          <a:p>
            <a:r>
              <a:rPr lang="de-CH" dirty="0" smtClean="0"/>
              <a:t>nein</a:t>
            </a:r>
          </a:p>
          <a:p>
            <a:pPr marL="0" indent="0">
              <a:buNone/>
            </a:pPr>
            <a:endParaRPr lang="de-CH" dirty="0" smtClean="0"/>
          </a:p>
        </p:txBody>
      </p:sp>
      <p:sp>
        <p:nvSpPr>
          <p:cNvPr id="15" name="Rechteck 14">
            <a:hlinkClick r:id="rId2" action="ppaction://hlinksldjump"/>
          </p:cNvPr>
          <p:cNvSpPr/>
          <p:nvPr/>
        </p:nvSpPr>
        <p:spPr>
          <a:xfrm>
            <a:off x="3836230" y="1687210"/>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
        <p:nvSpPr>
          <p:cNvPr id="16" name="Rechteck 15">
            <a:hlinkClick r:id="rId3" action="ppaction://hlinksldjump"/>
          </p:cNvPr>
          <p:cNvSpPr/>
          <p:nvPr/>
        </p:nvSpPr>
        <p:spPr>
          <a:xfrm>
            <a:off x="3836230" y="2151458"/>
            <a:ext cx="360000" cy="360000"/>
          </a:xfrm>
          <a:prstGeom prst="rect">
            <a:avLst/>
          </a:prstGeom>
          <a:solidFill>
            <a:srgbClr val="FF0080"/>
          </a:solidFill>
          <a:ln>
            <a:solidFill>
              <a:schemeClr val="bg1">
                <a:lumMod val="50000"/>
              </a:schemeClr>
            </a:solidFill>
          </a:ln>
          <a:effectLst>
            <a:outerShdw blurRad="95250" dist="22987" dir="2700000" sx="104000" sy="104000" algn="tl"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276447273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Amphitrit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Amphitrit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381</Words>
  <Application>Microsoft Macintosh PowerPoint</Application>
  <PresentationFormat>Bildschirmpräsentation (4:3)</PresentationFormat>
  <Paragraphs>58</Paragraphs>
  <Slides>22</Slides>
  <Notes>0</Notes>
  <HiddenSlides>0</HiddenSlides>
  <MMClips>5</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Office-Design</vt:lpstr>
      <vt:lpstr>Wählen Sie eine Farbe</vt:lpstr>
      <vt:lpstr>Stress</vt:lpstr>
      <vt:lpstr>Ich schlafe pro Nacht...</vt:lpstr>
      <vt:lpstr>Haben Sie oft Kopfschmerzen?</vt:lpstr>
      <vt:lpstr>Wählen Sie ein Getränk </vt:lpstr>
      <vt:lpstr>Sie sind eher...</vt:lpstr>
      <vt:lpstr>Ich höre ... laute Musik</vt:lpstr>
      <vt:lpstr>Wären Sie manchmal lieber eine Katze?</vt:lpstr>
      <vt:lpstr>Haben Sie hohe Erwartungen an sich oder an Andere?</vt:lpstr>
      <vt:lpstr>Wie sehen Ihre Traumferien aus?</vt:lpstr>
      <vt:lpstr>Sie messen sich oft an anderen. Verwechseln Sie Ihr Glück nicht mit dem der Übrigen. Sobald Sie mit sich selbst ins Reine kommen, erlangen Sie wahre Zufriedenheit.   </vt:lpstr>
      <vt:lpstr>Wie sehen Ihre Traumferien aus?</vt:lpstr>
      <vt:lpstr>Eine Portion Selbstvertrauen würde Ihnen gut tun. Um zu wahrem Glück zu gelangen, muss aus der Raupe ein Schmetterling werden. Breiten Sie Ihre Flügel aus und befreien Sie sich von Ihren Lasten.  </vt:lpstr>
      <vt:lpstr>Hatten Sie in Ihrer Kindheit ein verstörendes Erlebnis (Tod, Unfall, Trennung...)?</vt:lpstr>
      <vt:lpstr>Seit meinem letzten Stuhlgang... </vt:lpstr>
      <vt:lpstr>Wären Sie manchmal lieber eine Katze?</vt:lpstr>
      <vt:lpstr>Nehmen Sie sich aktiv Zeit für sich selbst?  </vt:lpstr>
      <vt:lpstr>Nehmen Sie sich aktiv Zeit für sich selbst?  </vt:lpstr>
      <vt:lpstr>Nehmen Sie sich aktiv Zeit für sich selbst? </vt:lpstr>
      <vt:lpstr>Sie sind ein sehr harmoniebedürftiger Mensch. Akzeptieren Sie die Situationen, so wie sie sind. Die Welt dreht nur in eine Richtung.   </vt:lpstr>
      <vt:lpstr>Ihnen mangelt es manchmal an Fantasie. Die mentalen Lasten, die Sie sich selber aufbürden, lassen ihre kreativen Ader vertrocknen. Suchen Sie nach dem Regenbogen in ihrem Innern und helfen Sie dem Fluss ihrer Kreativität  wieder auf die Sprünge.  </vt:lpstr>
      <vt:lpstr>Sie sind ein Freigeist. Halten Sie sich nicht zurück und lassen Sie die Pferde mit Ihnen durchgehen. Was andere denken, spielt keine Rolle. </vt:lpstr>
    </vt:vector>
  </TitlesOfParts>
  <Company>kuesi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Wählen Sie bitte einen Bereich:</dc:title>
  <dc:creator>User schmidli</dc:creator>
  <cp:lastModifiedBy>Reto Jäger</cp:lastModifiedBy>
  <cp:revision>76</cp:revision>
  <dcterms:created xsi:type="dcterms:W3CDTF">2016-12-01T14:53:23Z</dcterms:created>
  <dcterms:modified xsi:type="dcterms:W3CDTF">2017-03-30T15:16:44Z</dcterms:modified>
</cp:coreProperties>
</file>