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D4D"/>
    <a:srgbClr val="A792C5"/>
    <a:srgbClr val="D9BEFF"/>
    <a:srgbClr val="9EF8FF"/>
    <a:srgbClr val="FFF8A1"/>
    <a:srgbClr val="FFD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22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37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19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5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37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15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33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54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18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3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7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69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20D89-FD14-2F40-A438-8BBDA8E0B59F}" type="datetimeFigureOut">
              <a:rPr lang="de-DE" smtClean="0"/>
              <a:t>03.04.17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6E23-D99B-C44B-BB76-F81969975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30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file://localhost/Users/user/Desktop/Orakel%205d/Bg%20Pr%C3%A4sentation%20Virginia.pptx" TargetMode="External"/><Relationship Id="rId12" Type="http://schemas.openxmlformats.org/officeDocument/2006/relationships/image" Target="../media/image4.png"/><Relationship Id="rId13" Type="http://schemas.microsoft.com/office/2007/relationships/hdphoto" Target="../media/hdphoto4.wdp"/><Relationship Id="rId14" Type="http://schemas.openxmlformats.org/officeDocument/2006/relationships/hyperlink" Target="file://localhost/Users/user/Desktop/Orakel%205d/Laufbahn_Karriere%20-%20Orakel%205d.pptx" TargetMode="External"/><Relationship Id="rId15" Type="http://schemas.openxmlformats.org/officeDocument/2006/relationships/image" Target="../media/image5.png"/><Relationship Id="rId16" Type="http://schemas.microsoft.com/office/2007/relationships/hdphoto" Target="../media/hdphoto5.wdp"/><Relationship Id="rId17" Type="http://schemas.openxmlformats.org/officeDocument/2006/relationships/hyperlink" Target="file://localhost/Users/user/Desktop/Orakel%205d/Genug%20vom%20Alltag.pptx" TargetMode="External"/><Relationship Id="rId18" Type="http://schemas.openxmlformats.org/officeDocument/2006/relationships/image" Target="../media/image6.png"/><Relationship Id="rId19" Type="http://schemas.microsoft.com/office/2007/relationships/hdphoto" Target="../media/hdphoto6.wdp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user/Desktop/Orakel%205d/27.3.17.pptx" TargetMode="External"/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5" Type="http://schemas.openxmlformats.org/officeDocument/2006/relationships/hyperlink" Target="file://localhost/Users/user/Desktop/Orakel%205d/Stress%20Allegra&amp;Seraphine.pptx" TargetMode="External"/><Relationship Id="rId6" Type="http://schemas.openxmlformats.org/officeDocument/2006/relationships/image" Target="../media/image2.png"/><Relationship Id="rId7" Type="http://schemas.microsoft.com/office/2007/relationships/hdphoto" Target="../media/hdphoto2.wdp"/><Relationship Id="rId8" Type="http://schemas.openxmlformats.org/officeDocument/2006/relationships/hyperlink" Target="file://localhost/Users/user/Desktop/Orakel%205d/Digitales%20Orakel%20-%20Sport.pptx" TargetMode="External"/><Relationship Id="rId9" Type="http://schemas.openxmlformats.org/officeDocument/2006/relationships/image" Target="../media/image3.png"/><Relationship Id="rId10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054"/>
            <a:ext cx="8229600" cy="1143000"/>
          </a:xfrm>
        </p:spPr>
        <p:txBody>
          <a:bodyPr>
            <a:noAutofit/>
          </a:bodyPr>
          <a:lstStyle/>
          <a:p>
            <a:r>
              <a:rPr lang="de-DE" sz="3900" b="1" dirty="0" smtClean="0">
                <a:latin typeface="Prestige Elite Std"/>
                <a:cs typeface="Prestige Elite Std"/>
              </a:rPr>
              <a:t>Herzlich Willkommen zum Digitalen Orakel</a:t>
            </a:r>
            <a:endParaRPr lang="de-DE" sz="39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67086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b="1" dirty="0" smtClean="0">
                <a:latin typeface="Prestige Elite Std"/>
                <a:cs typeface="Prestige Elite Std"/>
              </a:rPr>
              <a:t>Liebe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 smtClean="0">
                <a:latin typeface="Prestige Elite Std"/>
                <a:cs typeface="Prestige Elite Std"/>
              </a:rPr>
              <a:t>Stress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 smtClean="0">
                <a:latin typeface="Prestige Elite Std"/>
                <a:cs typeface="Prestige Elite Std"/>
              </a:rPr>
              <a:t>Sport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 smtClean="0">
                <a:latin typeface="Prestige Elite Std"/>
                <a:cs typeface="Prestige Elite Std"/>
              </a:rPr>
              <a:t>Berufsberatung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 smtClean="0">
                <a:latin typeface="Prestige Elite Std"/>
                <a:cs typeface="Prestige Elite Std"/>
              </a:rPr>
              <a:t>Für Zweifelnde und Frustrierte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 smtClean="0">
                <a:latin typeface="Prestige Elite Std"/>
                <a:cs typeface="Prestige Elite Std"/>
              </a:rPr>
              <a:t>Genug vom Alltag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800" b="1" dirty="0"/>
          </a:p>
        </p:txBody>
      </p:sp>
      <p:pic>
        <p:nvPicPr>
          <p:cNvPr id="4" name="Bild 3" descr="51919792-manner-und-frauen-paar-datum-zeigt-liebe-und-zuneigung-symbol-symbol-piktogramm-vektor-infografik-ze.jpg">
            <a:hlinkClick r:id="rId2" action="ppaction://hlinkpres?slideindex=1&amp;slidetitle=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" b="31556" l="71556" r="87333">
                        <a14:foregroundMark x1="74444" y1="17333" x2="74444" y2="17333"/>
                        <a14:foregroundMark x1="82222" y1="9556" x2="82222" y2="9556"/>
                        <a14:foregroundMark x1="76889" y1="9556" x2="76889" y2="9556"/>
                        <a14:foregroundMark x1="78222" y1="4000" x2="78222" y2="4000"/>
                        <a14:foregroundMark x1="78000" y1="5778" x2="78000" y2="5778"/>
                        <a14:foregroundMark x1="80667" y1="6222" x2="80667" y2="6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649" r="10701" b="64854"/>
          <a:stretch/>
        </p:blipFill>
        <p:spPr>
          <a:xfrm>
            <a:off x="7899778" y="1784524"/>
            <a:ext cx="467896" cy="836920"/>
          </a:xfrm>
          <a:prstGeom prst="rect">
            <a:avLst/>
          </a:prstGeom>
        </p:spPr>
      </p:pic>
      <p:pic>
        <p:nvPicPr>
          <p:cNvPr id="5" name="Bild 4" descr="27902268-gesch-ftsleute-gesch-ftsmann-konzept-strichm-nnchen-icon-piktogramm-cliparts.jpg">
            <a:hlinkClick r:id="rId5" action="ppaction://hlinkpres?slideindex=1&amp;slidetitle="/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4000" b="98000" l="4222" r="36000">
                        <a14:foregroundMark x1="13778" y1="75111" x2="13778" y2="75111"/>
                        <a14:foregroundMark x1="14667" y1="66222" x2="14667" y2="66222"/>
                        <a14:foregroundMark x1="16222" y1="77333" x2="16222" y2="77333"/>
                        <a14:foregroundMark x1="22222" y1="75556" x2="22222" y2="75556"/>
                        <a14:foregroundMark x1="21333" y1="71333" x2="21333" y2="71333"/>
                        <a14:foregroundMark x1="18222" y1="68667" x2="18222" y2="68667"/>
                        <a14:foregroundMark x1="14667" y1="67333" x2="14667" y2="67333"/>
                        <a14:foregroundMark x1="14000" y1="69111" x2="14000" y2="69111"/>
                        <a14:foregroundMark x1="10667" y1="68667" x2="10667" y2="68667"/>
                        <a14:foregroundMark x1="8000" y1="71556" x2="8000" y2="71556"/>
                        <a14:foregroundMark x1="7111" y1="75333" x2="7111" y2="75333"/>
                        <a14:foregroundMark x1="8667" y1="76000" x2="8667" y2="76000"/>
                        <a14:foregroundMark x1="8222" y1="78667" x2="8222" y2="78667"/>
                        <a14:foregroundMark x1="10667" y1="81778" x2="10667" y2="81778"/>
                        <a14:foregroundMark x1="14667" y1="83111" x2="14667" y2="83111"/>
                        <a14:foregroundMark x1="14667" y1="81333" x2="14667" y2="81333"/>
                        <a14:foregroundMark x1="28889" y1="76000" x2="28889" y2="76000"/>
                        <a14:backgroundMark x1="15111" y1="70000" x2="15111" y2="70000"/>
                        <a14:backgroundMark x1="17778" y1="81556" x2="17778" y2="81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" t="64133" r="63646"/>
          <a:stretch/>
        </p:blipFill>
        <p:spPr>
          <a:xfrm>
            <a:off x="7835454" y="2621444"/>
            <a:ext cx="705853" cy="763982"/>
          </a:xfrm>
          <a:prstGeom prst="rect">
            <a:avLst/>
          </a:prstGeom>
        </p:spPr>
      </p:pic>
      <p:pic>
        <p:nvPicPr>
          <p:cNvPr id="7" name="Bild 6" descr="depositphotos_82270824-stock-illustration-summer-water-sport-pictograms.jpg">
            <a:hlinkClick r:id="rId8" action="ppaction://hlinkpres?slideindex=1&amp;slidetitle="/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559" b="39281" l="4883" r="36523">
                        <a14:foregroundMark x1="27246" y1="14250" x2="27246" y2="14250"/>
                        <a14:foregroundMark x1="32227" y1="37670" x2="32227" y2="37670"/>
                        <a14:foregroundMark x1="18262" y1="19207" x2="18262" y2="19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13" t="10137" r="62539" b="59649"/>
          <a:stretch/>
        </p:blipFill>
        <p:spPr>
          <a:xfrm>
            <a:off x="7693944" y="3385426"/>
            <a:ext cx="775368" cy="583408"/>
          </a:xfrm>
          <a:prstGeom prst="rect">
            <a:avLst/>
          </a:prstGeom>
        </p:spPr>
      </p:pic>
      <p:pic>
        <p:nvPicPr>
          <p:cNvPr id="8" name="Bild 7" descr="depositphotos_68163461-stock-illustration-businessman-business-man-stress-pressure.jpg">
            <a:hlinkClick r:id="rId11" action="ppaction://hlinkpres?slideindex=1&amp;slidetitle="/>
          </p:cNvPr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930" b="35449" l="6641" r="22852">
                        <a14:foregroundMark x1="13477" y1="8984" x2="13477" y2="8984"/>
                        <a14:foregroundMark x1="11426" y1="4395" x2="11426" y2="4395"/>
                        <a14:foregroundMark x1="9570" y1="6348" x2="9570" y2="6348"/>
                        <a14:foregroundMark x1="14453" y1="5566" x2="14453" y2="5566"/>
                        <a14:foregroundMark x1="21191" y1="8594" x2="21191" y2="8594"/>
                        <a14:foregroundMark x1="15234" y1="6250" x2="15234" y2="6250"/>
                        <a14:foregroundMark x1="10352" y1="8105" x2="10352" y2="8105"/>
                        <a14:foregroundMark x1="11816" y1="7324" x2="11816" y2="73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14" t="2340" r="77291" b="64912"/>
          <a:stretch/>
        </p:blipFill>
        <p:spPr>
          <a:xfrm>
            <a:off x="7969141" y="4096675"/>
            <a:ext cx="398533" cy="836920"/>
          </a:xfrm>
          <a:prstGeom prst="rect">
            <a:avLst/>
          </a:prstGeom>
        </p:spPr>
      </p:pic>
      <p:pic>
        <p:nvPicPr>
          <p:cNvPr id="9" name="Bild 8" descr="18812423-man-leute-leben-suicide-suicidal-t-te-verzweifelt-tod-stress-sad-icon-piktogramm-sign-symbol.jpg">
            <a:hlinkClick r:id="rId14" action="ppaction://hlinkpres?slideindex=1&amp;slidetitle="/>
          </p:cNvPr>
          <p:cNvPicPr>
            <a:picLocks noChangeAspect="1"/>
          </p:cNvPicPr>
          <p:nvPr/>
        </p:nvPicPr>
        <p:blipFill rotWithShape="1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75778" b="95556" l="4222" r="22222">
                        <a14:foregroundMark x1="9333" y1="90889" x2="9333" y2="9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54" t="75380" r="77368" b="4737"/>
          <a:stretch/>
        </p:blipFill>
        <p:spPr>
          <a:xfrm>
            <a:off x="7882247" y="5118119"/>
            <a:ext cx="491154" cy="549316"/>
          </a:xfrm>
          <a:prstGeom prst="rect">
            <a:avLst/>
          </a:prstGeom>
        </p:spPr>
      </p:pic>
      <p:pic>
        <p:nvPicPr>
          <p:cNvPr id="10" name="Bild 9" descr="5891828-set-of-yacht-icons.jpg">
            <a:hlinkClick r:id="rId17" action="ppaction://hlinkpres?slideindex=1&amp;slidetitle="/>
          </p:cNvPr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72000" b="100000" l="68066" r="100000">
                        <a14:foregroundMark x1="87150" y1="88625" x2="87150" y2="88625"/>
                        <a14:foregroundMark x1="87277" y1="94125" x2="87277" y2="94125"/>
                        <a14:foregroundMark x1="79262" y1="96000" x2="79262" y2="96000"/>
                        <a14:foregroundMark x1="80916" y1="97500" x2="80916" y2="97500"/>
                        <a14:foregroundMark x1="93766" y1="96625" x2="93766" y2="96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195" t="71639"/>
          <a:stretch/>
        </p:blipFill>
        <p:spPr>
          <a:xfrm>
            <a:off x="7656513" y="5777842"/>
            <a:ext cx="812799" cy="71520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670095" y="1440364"/>
            <a:ext cx="582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Prestige Elite Std"/>
                <a:cs typeface="Prestige Elite Std"/>
              </a:rPr>
              <a:t>Bitte wählen Sie einen Bereich</a:t>
            </a:r>
            <a:endParaRPr lang="de-DE" dirty="0">
              <a:latin typeface="Prestige Elite Std"/>
              <a:cs typeface="Prestige Elite Std"/>
            </a:endParaRPr>
          </a:p>
        </p:txBody>
      </p:sp>
      <p:sp>
        <p:nvSpPr>
          <p:cNvPr id="6" name="Rechteck 5">
            <a:hlinkClick r:id="rId5" action="ppaction://hlinkpres?slideindex=1&amp;slidetitle="/>
          </p:cNvPr>
          <p:cNvSpPr/>
          <p:nvPr/>
        </p:nvSpPr>
        <p:spPr>
          <a:xfrm>
            <a:off x="471309" y="2962093"/>
            <a:ext cx="1198785" cy="3918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>
            <a:hlinkClick r:id="rId11" action="ppaction://hlinkpres?slideindex=1&amp;slidetitle="/>
          </p:cNvPr>
          <p:cNvSpPr/>
          <p:nvPr/>
        </p:nvSpPr>
        <p:spPr>
          <a:xfrm>
            <a:off x="471310" y="4413956"/>
            <a:ext cx="2774246" cy="3918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hlinkClick r:id="rId14" action="ppaction://hlinkpres?slideindex=1&amp;slidetitle="/>
          </p:cNvPr>
          <p:cNvSpPr/>
          <p:nvPr/>
        </p:nvSpPr>
        <p:spPr>
          <a:xfrm>
            <a:off x="471310" y="5151585"/>
            <a:ext cx="5300133" cy="3918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hlinkClick r:id="rId17" action="ppaction://hlinkpres?slideindex=1&amp;slidetitle="/>
          </p:cNvPr>
          <p:cNvSpPr/>
          <p:nvPr/>
        </p:nvSpPr>
        <p:spPr>
          <a:xfrm>
            <a:off x="471310" y="5861756"/>
            <a:ext cx="3098801" cy="3918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hlinkClick r:id="rId2" action="ppaction://hlinkpres?slideindex=1&amp;slidetitle="/>
          </p:cNvPr>
          <p:cNvSpPr/>
          <p:nvPr/>
        </p:nvSpPr>
        <p:spPr>
          <a:xfrm>
            <a:off x="471310" y="2237622"/>
            <a:ext cx="1095022" cy="3918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hlinkClick r:id="rId8" action="ppaction://hlinkpres?slideindex=1&amp;slidetitle="/>
          </p:cNvPr>
          <p:cNvSpPr/>
          <p:nvPr/>
        </p:nvSpPr>
        <p:spPr>
          <a:xfrm>
            <a:off x="457200" y="3676565"/>
            <a:ext cx="1095022" cy="3918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68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Amphitrite.thmx</Template>
  <TotalTime>0</TotalTime>
  <Words>21</Words>
  <Application>Microsoft Macintosh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Benutzerdefiniertes Design</vt:lpstr>
      <vt:lpstr>Herzlich Willkommen zum Digitalen Orakel</vt:lpstr>
    </vt:vector>
  </TitlesOfParts>
  <Company>kuesi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Wählen Sie Bitte ein Thema:</dc:title>
  <dc:creator>User schmidli</dc:creator>
  <cp:lastModifiedBy>Reto Jäger</cp:lastModifiedBy>
  <cp:revision>23</cp:revision>
  <cp:lastPrinted>2017-03-23T15:04:09Z</cp:lastPrinted>
  <dcterms:created xsi:type="dcterms:W3CDTF">2016-12-01T15:47:27Z</dcterms:created>
  <dcterms:modified xsi:type="dcterms:W3CDTF">2017-04-03T13:37:16Z</dcterms:modified>
</cp:coreProperties>
</file>