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2" r:id="rId36"/>
    <p:sldId id="304" r:id="rId37"/>
    <p:sldId id="305" r:id="rId38"/>
    <p:sldId id="306" r:id="rId39"/>
    <p:sldId id="307" r:id="rId40"/>
    <p:sldId id="308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4" r:id="rId64"/>
    <p:sldId id="335" r:id="rId65"/>
    <p:sldId id="336" r:id="rId66"/>
    <p:sldId id="337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0B3"/>
    <a:srgbClr val="A16198"/>
    <a:srgbClr val="E48BD5"/>
    <a:srgbClr val="FFCEF0"/>
    <a:srgbClr val="FF98E5"/>
    <a:srgbClr val="58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4656" y="-1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D4AC2-7FC7-F440-8D18-EBC2A66F6052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3EABB-3296-3844-B53F-E5C2AEB6E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3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</a:t>
            </a:r>
            <a:r>
              <a:rPr lang="de-DE" baseline="0" dirty="0" smtClean="0"/>
              <a:t> Frage müsst ihr ersetzen, passt nicht in den Schulkontext!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55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Vorschlag,</a:t>
            </a:r>
            <a:r>
              <a:rPr lang="de-DE" baseline="0" dirty="0" smtClean="0"/>
              <a:t> zweiter Satz:</a:t>
            </a:r>
          </a:p>
          <a:p>
            <a:r>
              <a:rPr lang="de-DE" baseline="0" dirty="0" smtClean="0"/>
              <a:t>Jedes Ende ist mit Schmerz verbunden.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03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Vorschlag:</a:t>
            </a:r>
          </a:p>
          <a:p>
            <a:r>
              <a:rPr lang="de-DE" dirty="0" smtClean="0"/>
              <a:t>Sie sind zu leichtgläubig. Erfolg verlangt auch Skepsis.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9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Ersetzten, nicht geschmackvoll</a:t>
            </a:r>
            <a:r>
              <a:rPr lang="de-DE" baseline="0" dirty="0" smtClean="0"/>
              <a:t>, ihr findet einen besseren Rat.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96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ist das gemeint? Auf</a:t>
            </a:r>
            <a:r>
              <a:rPr lang="de-DE" baseline="0" dirty="0" smtClean="0"/>
              <a:t> welche Frage kommt diese Antwort?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96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Ändern,</a:t>
            </a:r>
            <a:r>
              <a:rPr lang="de-DE" baseline="0" dirty="0" smtClean="0"/>
              <a:t> das könnte missverstanden werden! Oder wolltet ihr wirklich Sodomie ansprechen.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21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 deutlich, ich würde den zweiten Satz weglassen.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EABB-3296-3844-B53F-E5C2AEB6EACC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51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4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0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3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4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2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6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1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6AA0-5B99-E04B-AEDA-343DD1284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7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461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B35E-A5C0-B046-8540-1548D1D83C7E}" type="datetimeFigureOut">
              <a:rPr lang="de-DE" smtClean="0"/>
              <a:t>30.03.17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6AA0-5B99-E04B-AEDA-343DD128457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553200" y="5666614"/>
            <a:ext cx="1768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Prestige Elite Std"/>
                <a:cs typeface="Prestige Elite Std"/>
              </a:rPr>
              <a:t>Zurück zum Anfang</a:t>
            </a:r>
            <a:endParaRPr lang="de-DE" sz="1200" dirty="0">
              <a:latin typeface="Prestige Elite Std"/>
              <a:cs typeface="Prestige Elite Std"/>
            </a:endParaRPr>
          </a:p>
        </p:txBody>
      </p:sp>
      <p:sp>
        <p:nvSpPr>
          <p:cNvPr id="9" name="Herz 8">
            <a:hlinkClick r:id="" action="ppaction://hlinkshowjump?jump=endshow"/>
          </p:cNvPr>
          <p:cNvSpPr/>
          <p:nvPr userDrawn="1"/>
        </p:nvSpPr>
        <p:spPr>
          <a:xfrm>
            <a:off x="7234296" y="5374985"/>
            <a:ext cx="413926" cy="291629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Prestige Elite Std"/>
          <a:ea typeface="+mj-ea"/>
          <a:cs typeface="Prestige Elite St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estige Elite Std"/>
          <a:ea typeface="+mn-ea"/>
          <a:cs typeface="Prestige Elite St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estige Elite Std"/>
          <a:ea typeface="+mn-ea"/>
          <a:cs typeface="Prestige Elite St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estige Elite Std"/>
          <a:ea typeface="+mn-ea"/>
          <a:cs typeface="Prestige Elite St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estige Elite Std"/>
          <a:ea typeface="+mn-ea"/>
          <a:cs typeface="Prestige Elite St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estige Elite Std"/>
          <a:ea typeface="+mn-ea"/>
          <a:cs typeface="Prestige Elite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0.xml"/><Relationship Id="rId3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1.xml"/><Relationship Id="rId3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4.xml"/><Relationship Id="rId3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6.xml"/><Relationship Id="rId3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42.xml"/><Relationship Id="rId3" Type="http://schemas.openxmlformats.org/officeDocument/2006/relationships/slide" Target="slide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44.xml"/><Relationship Id="rId3" Type="http://schemas.openxmlformats.org/officeDocument/2006/relationships/slide" Target="slide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4" Type="http://schemas.openxmlformats.org/officeDocument/2006/relationships/slide" Target="slide4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9.xml"/><Relationship Id="rId3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1.xml"/><Relationship Id="rId3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3.xml"/><Relationship Id="rId3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5.xml"/><Relationship Id="rId3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7.xml"/><Relationship Id="rId3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9.xml"/><Relationship Id="rId3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8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4" Type="http://schemas.openxmlformats.org/officeDocument/2006/relationships/slide" Target="slide50.xml"/><Relationship Id="rId5" Type="http://schemas.openxmlformats.org/officeDocument/2006/relationships/slide" Target="slide51.xml"/><Relationship Id="rId6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2" Type="http://schemas.openxmlformats.org/officeDocument/2006/relationships/slide" Target="slide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53.xml"/><Relationship Id="rId3" Type="http://schemas.openxmlformats.org/officeDocument/2006/relationships/slide" Target="slide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55.xml"/><Relationship Id="rId3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0.xml"/><Relationship Id="rId3" Type="http://schemas.openxmlformats.org/officeDocument/2006/relationships/slide" Target="slide5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57.xml"/><Relationship Id="rId3" Type="http://schemas.openxmlformats.org/officeDocument/2006/relationships/slide" Target="slide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59.xml"/><Relationship Id="rId3" Type="http://schemas.openxmlformats.org/officeDocument/2006/relationships/slide" Target="slide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73.xml"/><Relationship Id="rId3" Type="http://schemas.openxmlformats.org/officeDocument/2006/relationships/slide" Target="slide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43.xml"/><Relationship Id="rId3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3.xml"/><Relationship Id="rId3" Type="http://schemas.openxmlformats.org/officeDocument/2006/relationships/slide" Target="slide6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5.xml"/><Relationship Id="rId3" Type="http://schemas.openxmlformats.org/officeDocument/2006/relationships/slide" Target="slide6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9.xml"/><Relationship Id="rId3" Type="http://schemas.openxmlformats.org/officeDocument/2006/relationships/slide" Target="slide6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4.xml"/><Relationship Id="rId3" Type="http://schemas.openxmlformats.org/officeDocument/2006/relationships/slide" Target="slide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69.xml"/><Relationship Id="rId3" Type="http://schemas.openxmlformats.org/officeDocument/2006/relationships/slide" Target="slide7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7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0.xml"/><Relationship Id="rId3" Type="http://schemas.openxmlformats.org/officeDocument/2006/relationships/slide" Target="slide7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75.xml"/><Relationship Id="rId3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77.xml"/><Relationship Id="rId3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79.xml"/><Relationship Id="rId3" Type="http://schemas.openxmlformats.org/officeDocument/2006/relationships/slide" Target="slide2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550"/>
            <a:ext cx="8229600" cy="1143000"/>
          </a:xfrm>
        </p:spPr>
        <p:txBody>
          <a:bodyPr/>
          <a:lstStyle/>
          <a:p>
            <a:r>
              <a:rPr lang="de-DE" dirty="0" smtClean="0"/>
              <a:t>Willkommen im Bereich Liebe</a:t>
            </a:r>
            <a:br>
              <a:rPr lang="de-DE" dirty="0" smtClean="0"/>
            </a:br>
            <a:r>
              <a:rPr lang="de-DE" sz="2200" dirty="0"/>
              <a:t>K</a:t>
            </a:r>
            <a:r>
              <a:rPr lang="de-DE" sz="2200" dirty="0" smtClean="0"/>
              <a:t>licken Sie jeweils auf das entsprechende Herz</a:t>
            </a:r>
            <a:endParaRPr lang="de-DE" sz="2200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326751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Los geht‘s!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1899543" y="3104221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9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zufrieden mit ihrem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versaute Fantasien?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ihr Partner offen für Neues?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2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Spielen Sie Rollenspielchen?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Versuchen Sie es mal mit den </a:t>
            </a:r>
            <a:r>
              <a:rPr lang="de-DE" smtClean="0"/>
              <a:t>Rollen „Wurm“ und „Kamel“. </a:t>
            </a:r>
            <a:r>
              <a:rPr lang="de-DE" dirty="0" smtClean="0"/>
              <a:t>Es ist bewiesen, dass diese zwei Spezies ihr Liebesleben erfrischen.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0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Wählen Sie einen Bereich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Single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Freundschaft+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53" y="3638815"/>
            <a:ext cx="1163054" cy="97438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353" y="2038207"/>
            <a:ext cx="952633" cy="1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beidseitige Gefühle da?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Hatten Sie schon einmal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schon mehr als 4 Sexstellungen ausprobiert?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2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Wollen Sie für die Beziehung kämpfen?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Augenfarbe haben Sie?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Braun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430812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Grün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430812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Herz 8">
            <a:hlinkClick r:id="" action="ppaction://hlinkshowjump?jump=nextslide"/>
          </p:cNvPr>
          <p:cNvSpPr/>
          <p:nvPr/>
        </p:nvSpPr>
        <p:spPr>
          <a:xfrm>
            <a:off x="2001143" y="4378938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332480" y="4378938"/>
            <a:ext cx="11079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latin typeface="Prestige Elite Std"/>
                <a:cs typeface="Prestige Elite Std"/>
              </a:rPr>
              <a:t>Blau</a:t>
            </a:r>
          </a:p>
        </p:txBody>
      </p:sp>
    </p:spTree>
    <p:extLst>
      <p:ext uri="{BB962C8B-B14F-4D97-AF65-F5344CB8AC3E}">
        <p14:creationId xmlns:p14="http://schemas.microsoft.com/office/powerpoint/2010/main" val="11894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Gehen Sie oft zusammen in die Ferien?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Wollen Sie häufiger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Denken Sie bereits an ihr erstes Mal?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Hatten Sie schon einmal unter alkoholischem Einfluss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3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4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sind sehr zielstrebig und wissen, was Sie wollen. Jedoch ist jedes Ende mit Schmerz verbunden.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4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haben Ihren schwachen Geist erkannt. Wenn Sie sich nicht ändern, führt das zu Ihrem Verderben.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Ihr Partner sucht Bestätigung. Verführen Sie ihn mit Ihrer sensiblen Seite.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0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Planen Sie mal wieder eine romantische Reise. Alle Wege führen nach Rom.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in jemanden verliebt?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Wart ihr zwei schon einmal auf einem Date?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Mann oder Frau?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Frau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Mann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auf der Suche nach jemandem?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Waren Sie zufrieden mit Ihrem Date?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schon einmal miteinander gesprochen?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ein Romantiker?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Wollen Sie sich verlieben?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2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sind zu naiv. Um im Leben erfolgreich zu sein, sollten Sie realistischer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7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Versuchen Sie es einmal mit Ausblick auf den See!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6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Sogar eine Schnecke ist mutiger als Sie. Lassen Sie sich von der Energie der Schnecke inspirieren und machen sie den nächsten Schritt. 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52902" t="20074" r="26024" b="59868"/>
          <a:stretch/>
        </p:blipFill>
        <p:spPr>
          <a:xfrm>
            <a:off x="634967" y="4500060"/>
            <a:ext cx="1680798" cy="11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79E-6 0.00139 C 0.00434 -0.0007 0.0073 0.00301 0.01233 0.00417 C 0.02032 0.00555 0.02865 0.00671 0.03681 0.00833 C 0.04689 0.00787 0.05713 0.00764 0.06738 0.00694 C 0.07519 0.00625 0.08179 -0.00278 0.08995 -0.00394 C 0.1061 -0.00649 0.09603 -0.00533 0.12051 -0.00672 C 0.13666 -0.01413 0.14048 -0.01506 0.16045 -0.01621 C 0.17017 -0.0183 0.17955 -0.01899 0.18892 -0.02316 C 0.18997 -0.02502 0.19066 -0.0271 0.1917 -0.02849 C 0.19274 -0.02988 0.195 -0.02988 0.19604 -0.03127 C 0.19778 -0.03451 0.20021 -0.04215 0.20021 -0.04192 C 0.19934 -0.05721 0.19778 -0.06462 0.19518 -0.07759 C 0.19691 -0.08847 0.20299 -0.10399 0.21046 -0.11024 C 0.21758 -0.11672 0.2266 -0.11904 0.23494 -0.12251 C 0.23963 -0.12205 0.24432 -0.12228 0.24918 -0.12112 C 0.25647 -0.11973 0.26151 -0.11209 0.26863 -0.10885 C 0.27748 -0.09982 0.2879 -0.08893 0.29415 -0.0762 C 0.29676 -0.0711 0.29936 -0.06577 0.30127 -0.05975 C 0.30266 -0.05535 0.30544 -0.04632 0.30544 -0.04609 C 0.30578 -0.04354 0.30648 -0.04099 0.30648 -0.03798 C 0.30544 -0.00626 0.307 -0.00209 0.28703 0.00139 C 0.28252 0.00046 0.278 0.00046 0.27383 -0.00116 C 0.26967 -0.00301 0.26376 -0.01853 0.26151 -0.02432 C 0.26116 -0.02895 0.26012 -0.03358 0.26046 -0.03798 C 0.26168 -0.07087 0.28095 -0.07828 0.30023 -0.08569 C 0.34676 -0.08453 0.37958 -0.09681 0.41674 -0.07203 C 0.42334 -0.06068 0.42768 -0.05165 0.43063 -0.03659 C 0.42855 -0.02154 0.42403 -0.02085 0.41466 -0.01899 C 0.38653 -0.02154 0.38757 -0.01691 0.37177 -0.03405 C 0.36847 -0.04146 0.36691 -0.04771 0.36534 -0.05582 C 0.36465 -0.06531 0.36222 -0.08268 0.36777 -0.09125 C 0.37385 -0.10167 0.38583 -0.10399 0.3933 -0.11163 C 0.4032 -0.12298 0.41622 -0.13085 0.42768 -0.13896 C 0.45876 -0.16073 0.49019 -0.18111 0.51954 -0.20565 C 0.53708 -0.22048 0.55357 -0.23599 0.57302 -0.24641 C 0.59733 -0.25985 0.62251 -0.26656 0.64855 -0.27235 C 0.65446 -0.27559 0.65949 -0.27884 0.66592 -0.28046 C 0.66835 -0.28277 0.67165 -0.2837 0.67408 -0.28602 C 0.68345 -0.29597 0.69023 -0.30894 0.69561 -0.32284 C 0.69787 -0.34507 0.70117 -0.37101 0.68224 -0.37726 C 0.67252 -0.38652 0.64404 -0.3805 0.63831 -0.38004 C 0.63449 -0.37958 0.63067 -0.38004 0.62719 -0.37865 C 0.62199 -0.37703 0.61782 -0.37147 0.61278 -0.36916 C 0.60914 -0.36406 0.60688 -0.36012 0.60271 -0.35549 C 0.59577 -0.33766 0.58917 -0.31797 0.5791 -0.30246 C 0.55809 -0.27119 0.52457 -0.25568 0.4961 -0.2397 C 0.48186 -0.23159 0.46936 -0.21793 0.45321 -0.21515 C 0.44088 -0.21608 0.42785 -0.21584 0.4157 -0.21793 C 0.41327 -0.21839 0.41136 -0.22117 0.40928 -0.22325 C 0.4025 -0.23159 0.39399 -0.23877 0.38913 -0.24919 C 0.3768 -0.27536 0.36326 -0.29945 0.35545 -0.32816 C 0.35371 -0.3497 0.35336 -0.34901 0.35545 -0.37865 C 0.35597 -0.38676 0.36118 -0.39347 0.36326 -0.40042 C 0.36691 -0.41038 0.37316 -0.41733 0.37594 -0.42775 C 0.37663 -0.43053 0.37802 -0.43585 0.37802 -0.43562 C 0.38184 -0.47221 0.38115 -0.45855 0.37802 -0.51899 C 0.37785 -0.522 0.37542 -0.53544 0.37385 -0.53798 C 0.37073 -0.54285 0.36916 -0.54169 0.36534 -0.54493 C 0.35267 -0.55721 0.34989 -0.55883 0.33409 -0.56114 C 0.32853 -0.56624 0.32523 -0.56531 0.31863 -0.56392 C 0.31551 -0.55975 0.31516 -0.55998 0.3136 -0.55443 C 0.31273 -0.55188 0.31152 -0.54609 0.31152 -0.54586 C 0.31047 -0.51042 0.31377 -0.48912 0.28703 -0.47546 C 0.28321 -0.47638 0.2721 -0.47615 0.26758 -0.48217 C 0.25821 -0.49468 0.25473 -0.51181 0.24918 -0.5271 C 0.2464 -0.53451 0.24171 -0.54053 0.23911 -0.54748 C 0.23511 -0.5579 0.23008 -0.56809 0.22174 -0.57203 C 0.21341 -0.57156 0.20507 -0.5718 0.19709 -0.57064 C 0.18962 -0.56971 0.19205 -0.56809 0.18701 -0.56392 C 0.17851 -0.55767 0.17173 -0.55512 0.16548 -0.54493 C 0.16184 -0.53335 0.15645 -0.52316 0.1542 -0.51089 C 0.15472 -0.48981 0.15298 -0.47777 0.15836 -0.4604 C 0.15993 -0.4435 0.16496 -0.42891 0.17156 -0.41408 C 0.17972 -0.39556 0.18563 -0.3761 0.19917 -0.36221 C 0.21341 -0.34762 0.22904 -0.33627 0.24414 -0.32284 C 0.25786 -0.3108 0.27106 -0.29713 0.28495 -0.28463 C 0.29832 -0.27258 0.31099 -0.24526 0.31968 -0.22742 C 0.32037 -0.2258 0.32541 -0.21631 0.3268 -0.21376 C 0.32766 -0.21214 0.32992 -0.20843 0.32992 -0.2082 C 0.33444 -0.18435 0.35336 -0.16814 0.36777 -0.15517 C 0.39122 -0.13409 0.41605 -0.11811 0.44435 -0.11163 C 0.47318 -0.11209 0.50287 -0.11186 0.53221 -0.11302 C 0.53464 -0.11325 0.53673 -0.11696 0.53899 -0.11696 C 0.54906 -0.11788 0.55878 -0.11788 0.56885 -0.11835 C 0.56538 -0.10491 0.55895 -0.09032 0.55149 -0.08036 C 0.54854 -0.07203 0.54142 -0.06462 0.53517 -0.06114 C 0.53152 -0.05952 0.52735 -0.05952 0.52405 -0.05721 C 0.5211 -0.05558 0.51468 -0.05095 0.51277 -0.05026 C 0.50808 -0.04887 0.50322 -0.04841 0.49818 -0.04748 C 0.4961 -0.04725 0.49228 -0.04632 0.49228 -0.04609 C 0.48637 -0.04331 0.48151 -0.03891 0.47561 -0.03544 C 0.47161 -0.02455 0.46779 -0.0132 0.46571 -0.00116 C 0.46415 0.02802 0.46606 0.01111 0.4638 0.02316 C 0.46293 0.02663 0.46171 0.03404 0.46171 0.03427 C 0.46206 0.04261 0.46189 0.05118 0.46276 0.05998 C 0.4631 0.0653 0.46536 0.06577 0.46779 0.06947 C 0.46849 0.07063 0.47109 0.07318 0.46988 0.07364 C 0.46432 0.07457 0.45894 0.07272 0.45321 0.07225 C 0.44834 0.07086 0.44175 0.06994 0.43723 0.06693 C 0.42942 0.0616 0.43827 0.066 0.43063 0.06276 C 0.43272 0.05859 0.43602 0.05511 0.43723 0.05048 C 0.43775 0.0477 0.43775 0.04446 0.43914 0.04238 C 0.444 0.0345 0.45216 0.03473 0.45859 0.0301 C 0.46519 0.02454 0.46171 0.0264 0.46883 0.02454 C 0.47404 0.01899 0.48064 0.01852 0.48724 0.01644 C 0.49228 0.01273 0.49835 0.01134 0.50356 0.00694 C 0.51033 0.00023 0.50304 0.0044 0.50964 0.00139 C 0.51346 -0.00649 0.51537 -0.01367 0.5185 -0.02177 C 0.51815 -0.02918 0.51867 -0.03659 0.51745 -0.04354 C 0.51502 -0.05836 0.50235 -0.06879 0.49314 -0.07481 C 0.47682 -0.05975 0.4704 -0.03173 0.46467 -0.00672 C 0.46432 -0.00139 0.4638 0.00417 0.4638 0.00972 C 0.4638 0.01737 0.46345 0.02524 0.46467 0.03288 C 0.46484 0.03497 0.46692 0.03612 0.46779 0.03821 C 0.4697 0.04284 0.47074 0.04909 0.47352 0.05326 C 0.48099 0.06299 0.49592 0.06229 0.50565 0.06415 C 0.50339 0.066 0.50165 0.06901 0.49905 0.07086 C 0.49453 0.07387 0.48585 0.07526 0.48203 0.07642 C 0.47925 0.07712 0.47352 0.0792 0.47352 0.07943 C 0.46883 0.07434 0.47127 0.07573 0.46276 0.07781 C 0.46119 0.07804 0.45859 0.0792 0.45859 0.07943 " pathEditMode="relative" rAng="0" ptsTypes="ffffffffffffffffffffffffffffffffffffffffffffffffffffffffffffffffffffffffffffffffffffffffffffffffffffffffffffffffffffffff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58" y="-24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sind zu verschlossen. Ihr Schwarm kann sich nur in Sie verlieben, wenn Sie sich von Ihren Liebesgefühlen leiten lassen. Wer nicht wagt, gewinnt nicht!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5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Besuchen Sie </a:t>
            </a:r>
            <a:r>
              <a:rPr lang="de-DE" dirty="0"/>
              <a:t>einen Tangokurs! </a:t>
            </a:r>
          </a:p>
        </p:txBody>
      </p:sp>
      <p:pic>
        <p:nvPicPr>
          <p:cNvPr id="9" name="trollface-dancing-animated-gif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2606"/>
          <a:stretch/>
        </p:blipFill>
        <p:spPr>
          <a:xfrm>
            <a:off x="2483843" y="2858863"/>
            <a:ext cx="3134115" cy="305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alt sind Sie?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Kind(6-12)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430812"/>
            <a:ext cx="428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Jugendlich(13-17)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430812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Herz 8">
            <a:hlinkClick r:id="" action="ppaction://hlinkshowjump?jump=nextslide"/>
          </p:cNvPr>
          <p:cNvSpPr/>
          <p:nvPr/>
        </p:nvSpPr>
        <p:spPr>
          <a:xfrm>
            <a:off x="2001143" y="4378938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332480" y="4378938"/>
            <a:ext cx="3416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Erwachsen(18+)</a:t>
            </a:r>
            <a:endParaRPr lang="de-DE" sz="3000" dirty="0">
              <a:latin typeface="Prestige Elite Std"/>
              <a:cs typeface="Prestige Elite Std"/>
            </a:endParaRPr>
          </a:p>
        </p:txBody>
      </p:sp>
    </p:spTree>
    <p:extLst>
      <p:ext uri="{BB962C8B-B14F-4D97-AF65-F5344CB8AC3E}">
        <p14:creationId xmlns:p14="http://schemas.microsoft.com/office/powerpoint/2010/main" val="30052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selben Maß du willst empfangen, musst du geben. Willst du ein ganzes Herz, so gib ein ganzes Leben.	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System hat erkannt, dass Sie sehr unerfahren sind. Es wird Zeit für Sie, das Land der Liebe zu betreten.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376825"/>
            <a:ext cx="2624007" cy="17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543E-6 1.85271E-7 C 0.00556 -0.00255 0.01042 -0.00301 0.01633 -0.00139 C 0.01372 -0.01621 0.01285 -0.0176 0.00209 -0.02038 C -0.0026 -0.01783 -0.00694 -0.01343 -0.00295 -0.00533 C -0.00243 -0.0044 -0.00104 -0.0044 -1.25543E-6 -0.00417 C 0.00365 -0.00371 0.00747 -0.00324 0.01129 -0.00278 C 0.01268 -0.00232 0.01407 -0.00208 0.01546 -0.00139 C 0.01685 -0.00069 0.01841 0.00278 0.01945 0.00139 C 0.02049 -0.00023 0.01789 -0.00232 0.01737 -0.00417 C 0.01685 -0.00602 0.01667 -0.00787 0.01633 -0.00949 C 0.00712 -0.00718 0.00869 -0.00556 -0.00295 -0.00417 C 0.00573 -0.00301 0.01181 0.0007 0.02049 0.00278 C 0.01007 0.00718 0.00191 0.01204 -0.0092 0.01366 C -0.0059 0.01158 -0.00173 0.01158 0.00105 0.00811 C 0.00625 0.00093 -0.00416 0.00602 0.00625 0.00278 C 0.00782 0.00139 0.0106 0.00093 0.01129 -0.00139 C 0.01268 -0.00718 0.00209 -0.00208 0.01129 -0.00533 C 0.00678 -0.01436 0.00591 -0.01227 -0.00295 -0.01088 C -0.00173 -0.01042 -0.00034 -0.00949 0.00105 -0.00949 C 0.00504 -0.00949 0.00921 -0.01204 0.01337 -0.01088 C 0.01962 -0.00949 0.00973 -0.00579 0.00921 -0.00533 C 0.00816 -0.00417 0.00625 -0.00347 0.00625 -0.00139 C 0.00625 1.85271E-7 0.00799 -0.00347 0.00921 -0.00417 C 0.01077 -0.00533 0.01598 -0.00811 0.01442 -0.00672 C 0.00625 -0.00093 0.00434 -0.00255 -0.00607 -0.00139 C -0.00955 1.85271E-7 -0.01285 0.00185 -0.01632 0.00278 C -0.01736 0.00278 -0.02014 0.00232 -0.01927 0.00139 C -0.01615 -0.00301 -0.00243 -0.00347 0.00313 -0.00533 C -0.00069 0.00903 0.00191 0.0007 0.01025 -0.00139 C 0.01198 -0.00046 0.01424 -0.00069 0.01546 0.00139 C 0.01719 0.00417 0.01181 0.00787 0.01129 0.00811 C 0.00712 0.0095 0.00296 0.00973 -0.00104 0.01088 C 0.00417 0.00371 0.00573 0.00394 0.01337 0.00556 C 0.01233 0.00718 0.01129 0.00926 0.01025 0.01088 C 0.00938 0.01181 0.0073 0.01505 0.0073 0.01366 C 0.0073 0.00996 0.01164 0.0088 0.01337 0.00811 C 0.00903 0.01644 0.01181 0.01019 0.01442 0.00811 C 0.01511 0.00741 0.01962 0.00579 0.02049 0.00556 C 0.01876 0.01158 0.01719 0.01366 0.01337 0.01783 C 0.01407 0.01598 0.01424 0.01366 0.01546 0.01227 C 0.01702 0.00973 0.02292 0.00394 0.02153 0.00672 C 0.02049 0.00857 0.0198 0.01088 0.01841 0.01227 C 0.0158 0.01459 0.01025 0.01783 0.01025 0.01783 C 0.00886 0.01737 0.00625 0.01806 0.00625 0.01644 C 0.00625 0.01413 0.00886 0.01366 0.01025 0.01227 C 0.01198 0.00996 0.01355 0.00741 0.01546 0.00556 C 0.01719 0.00347 0.01928 0.00162 0.02153 1.85271E-7 C 0.02275 -0.00116 0.02657 -0.0044 0.02553 -0.00278 C 0.02067 0.00347 0.0132 0.0051 0.0073 0.00811 C 0.00573 0.00857 0.00313 0.01274 0.00313 0.01088 C 0.00313 0.00857 0.00573 0.00764 0.0073 0.00672 C 0.00921 0.0051 0.02779 -0.00324 0.01442 0.00556 C 0.01337 0.00602 0.01233 0.00625 0.01129 0.00672 C 0.01719 -0.00093 0.02171 0.00046 0.00816 -0.00139 C 0.01251 -0.00185 0.01824 0.00139 0.02153 -0.00278 C 0.02414 -0.00648 0.01337 -0.00185 0.01025 -0.00417 C 0.00869 -0.00533 0.01303 -0.00695 0.01442 -0.00811 C 0.01094 -0.00857 0.00712 -0.00764 0.00417 -0.00949 C 0.00278 -0.01042 0.00678 -0.01135 0.00816 -0.01227 C 0.00955 -0.01366 0.0106 -0.01644 0.01233 -0.01644 C 0.01355 -0.01644 0.01112 -0.01343 0.01025 -0.01227 C 0.00834 -0.01019 0.00157 -0.00648 0.00417 -0.00672 C 0.00782 -0.00718 0.01164 -0.00764 0.01546 -0.00811 C 0.02466 -0.01135 0.01633 -0.00811 0.00816 -0.00811 C 0.00539 -0.00811 0.01355 -0.00903 0.01633 -0.00949 C 0.01389 -0.00787 0.01164 -0.00579 0.00921 -0.00417 C 0.00782 -0.00347 0.00382 -0.00208 0.00521 -0.00278 C 0.00712 -0.00394 0.01337 -0.00533 0.01129 -0.00533 C 0.00869 -0.00533 0.00417 -0.00278 0.00417 -0.00278 C 0.0007 -0.00324 -0.00295 -0.00255 -0.00607 -0.00417 C -0.00729 -0.00486 -0.00416 -0.00764 -0.00295 -0.00672 C -0.00034 -0.00509 -0.01441 0.00857 -0.00816 0.00556 C -0.00555 0.00417 -0.00277 0.00255 -1.25543E-6 0.00139 C 0.00261 0.00023 0.0106 -0.00324 0.00816 -0.00139 C 0.00608 1.85271E-7 0.004 0.00139 0.00209 0.00278 C 0.00504 -0.00324 0.00521 -0.00162 -1.25543E-6 1.85271E-7 C -0.00173 0.00046 -0.00347 0.00093 -0.00503 0.00139 C -0.00086 -0.00255 0.00209 -0.0044 0.0073 -0.00533 C 0.00348 -0.00324 -0.00017 -0.00139 -0.00399 1.85271E-7 C -0.00503 -0.00046 -0.00781 -0.00023 -0.00712 -0.00139 C -0.0059 -0.0044 -0.00277 -0.00463 -0.00104 -0.00672 C -1.25543E-6 -0.00811 0.0007 -0.00996 0.00209 -0.01088 C 0.0033 -0.01204 0.00487 -0.01181 0.00625 -0.01227 C 0.01285 -0.00926 0.00747 -0.00556 0.00417 -0.00278 C 0.00834 -0.0139 0.00348 -0.00579 -0.00191 -0.00417 C -0.00399 -0.00463 -0.00677 -0.00347 -0.00816 -0.00533 C -0.01042 -0.00834 -0.00521 -0.00996 -0.00295 -0.01088 C -0.00364 -0.00903 -0.00399 -0.00695 -0.00503 -0.00533 C -0.0059 -0.0044 -0.0092 -0.00347 -0.00816 -0.00417 C -0.00538 -0.00695 -0.00191 -0.00834 0.00105 -0.01088 C 0.00209 -0.01181 0.00417 -0.01204 0.00417 -0.01366 C 0.00417 -0.01528 0.00209 -0.01274 0.00105 -0.01227 C 0.00434 -0.01691 0.01216 -0.02015 0.00209 -0.01505 C 0.0099 -0.01251 0.00921 -0.01992 0.01129 -0.00949 C 0.01025 -0.00903 0.0073 -0.00718 0.00816 -0.00811 C 0.00921 -0.00973 0.01077 -0.01158 0.01233 -0.01088 C 0.01337 -0.01042 0.01025 -0.00625 0.01129 -0.00672 C 0.01268 -0.00764 0.01407 -0.00857 0.01546 -0.00949 C 0.01546 -0.00949 0.01424 -0.00139 0.01337 0.00278 C 0.01285 0.00463 0.01198 0.00625 0.01129 0.00811 C 0.01094 0.00648 0.00903 -0.01528 0.01233 -0.00278 C 0.01494 -0.0132 0.01129 -0.00116 0.01442 1.85271E-7 C 0.01598 0.00046 0.01633 -0.00371 0.01737 -0.00533 C 0.01841 -0.00116 0.01633 0.00602 0.01945 0.00811 C 0.02119 0.00926 0.01997 0.00255 0.02049 1.85271E-7 C 0.02067 -0.00185 0.02206 -0.00718 0.02153 -0.00533 C 0.02049 -0.00278 0.01945 0.00278 0.01945 0.00278 C 0.01876 -0.00232 0.01806 -0.00741 0.01737 -0.01227 C 0.01702 -0.0139 0.01685 -0.01783 0.01633 -0.01644 C 0.01424 -0.01227 0.01615 -0.00602 0.01442 -0.00139 C 0.01337 0.0007 0.01164 0.00232 0.01025 0.00417 C 0.00678 0.01714 0.01164 -0.00625 0.01129 -0.00672 C 0.01025 -0.00834 0.00851 -0.00509 0.0073 -0.00417 C 0.0007 -0.00741 0.00209 -0.00903 -0.00295 -0.01366 C -0.00364 -0.01135 -0.00538 -0.00926 -0.00503 -0.00672 C -0.00468 -0.00278 0.00417 -0.00811 0.00417 -0.00811 C 0.00573 -0.00718 0.00799 -0.00741 0.00921 -0.00533 C 0.01528 0.00556 0.00018 0.01112 0.01633 0.00811 C 0.01737 0.00764 0.02049 0.00672 0.01945 0.00672 C 0.01615 0.00672 0.0132 0.00857 0.01025 0.0095 C 0.01615 0.00556 0.02084 0.00278 0.02761 0.00139 C 0.02206 0.022 0.01598 0.02849 -1.25543E-6 0.03404 C -0.00208 0.03358 -0.00451 0.03428 -0.00607 0.03265 C -0.00903 0.02941 -0.00364 0.02802 -0.00191 0.02733 C 0.00122 0.02432 0.00382 0.02015 0.0073 0.01783 C 0.00834 0.01691 0.01251 0.01575 0.01129 0.01644 C 0.00816 0.01783 0.00209 0.02038 0.00209 0.02038 C -1.25543E-6 0.01644 -0.00225 0.0007 0.00313 0.01505 C 0.00348 0.01181 0.00243 0.00764 0.00417 0.00556 C 0.00573 0.00301 0.01216 0.0088 0.01025 0.01088 C 0.00903 0.01181 0.00747 0.00996 0.00625 0.0095 C 0.00487 0.00996 -0.00017 0.01343 0.00417 0.00672 C 0.00487 0.00533 0.00625 0.00486 0.0073 0.00417 C 0.00469 0.0088 0.00209 0.01019 -0.00191 0.01227 C -0.00277 0.00811 -0.00451 0.00139 -0.00191 0.00139 C -0.00121 0.00139 0.0007 0.00973 0.00105 0.01088 C 0.004 0.00811 0.00521 0.00834 0.00521 0.00278 C 0.00521 0.00116 0.00469 0.00556 0.00417 0.00672 C 0.0033 0.00787 0.00209 0.00857 0.00105 0.0095 C 0.00139 0.00579 0.00122 0.00208 0.00209 -0.00139 C 0.00226 -0.00301 0.00417 -0.00695 0.00417 -0.00533 C 0.00417 -0.00208 0.00278 0.00093 0.00209 0.00417 C 0.00035 -0.00278 0.00139 -0.00093 -1.25543E-6 0.00672 C -0.00034 0.00811 -0.00104 0.01227 -0.00104 0.01088 C -0.00104 0.00811 -0.00034 0.00533 -1.25543E-6 0.00278 C 0.00174 0.0095 0.00434 0.01598 0.00625 0.02316 C 0.00903 0.01783 0.01164 0.01297 0.01337 0.00672 C 0.01459 0.01158 0.01563 0.01714 0.01337 0.00139 C 0.01251 -0.00394 0.01268 -0.00278 0.00921 -0.00417 C 0.00886 -0.00069 0.01025 0.0044 0.00816 0.00672 C 0.00643 0.00834 0.00764 0.00046 0.00625 -0.00139 C 0.00539 -0.00255 0.00417 -0.00046 0.00313 1.85271E-7 C 0.00139 0.00764 -0.00156 0.0139 -0.00295 0.02177 C -0.00364 0.01945 -0.00451 0.01714 -0.00503 0.01505 C -0.0059 0.01227 -0.00712 0.00672 -0.00712 0.00672 C -0.00607 0.00625 -0.00521 0.0051 -0.00399 0.00556 C 0.00035 0.00648 0.00452 0.01019 0.00921 0.01088 C 0.01216 0.01135 0.01528 0.01158 0.01841 0.01227 C 0.02015 0.01251 0.02188 0.01297 0.02362 0.01366 C 0.02449 0.0139 0.02761 0.01505 0.02657 0.01505 C 0.02275 0.01505 0.0191 0.01413 0.01546 0.01366 C 0.01042 0.00371 0.01459 0.01505 0.01737 0.00672 C 0.01771 0.0051 0.01633 0.00347 0.01546 0.00278 C 0.01164 -0.00023 0.00174 -0.00093 -0.00191 -0.00139 C -1.25543E-6 -0.00232 0.00591 -0.00278 0.00417 -0.00417 C -0.00225 -0.00949 -0.00034 -0.00695 0.01233 -0.00533 C 0.00955 -0.0044 0.00556 -0.00602 0.00417 -0.00278 C 0.00348 -0.00162 0.0099 0.00116 0.01025 0.00139 C 0.00608 0.0051 0.0007 0.00718 -0.00399 0.0095 C -0.00173 0.00996 0.00122 0.0088 0.00313 0.01088 C 0.00556 0.01343 -0.01337 0.01691 -0.00712 0.01505 C -0.00208 0.0132 -0.00399 0.01505 -0.00104 0.01088 " pathEditMode="relative" ptsTypes="fffffffffffffffffffffffffffffffffffffffffffffffffffffffffffffffffffffffffffffffffffffffffffffffffffffffffffffffffffffffffffffffffffffffffffffffffffffffffffffffffffffffffffA">
                                      <p:cBhvr>
                                        <p:cTn id="13" dur="10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Weshalb denken Sie haben Sie zu wenig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968307" y="2055982"/>
            <a:ext cx="5099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Beziehungsprobleme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68307" y="2712704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Impotenz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1860243" y="2149943"/>
            <a:ext cx="697469" cy="460037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Herz 10">
            <a:hlinkClick r:id="rId3" action="ppaction://hlinksldjump"/>
          </p:cNvPr>
          <p:cNvSpPr/>
          <p:nvPr/>
        </p:nvSpPr>
        <p:spPr>
          <a:xfrm>
            <a:off x="1860243" y="2806665"/>
            <a:ext cx="697469" cy="460037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Herz 11">
            <a:hlinkClick r:id="rId4" action="ppaction://hlinksldjump"/>
          </p:cNvPr>
          <p:cNvSpPr/>
          <p:nvPr/>
        </p:nvSpPr>
        <p:spPr>
          <a:xfrm>
            <a:off x="1860243" y="3439612"/>
            <a:ext cx="697469" cy="460037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Herz 12">
            <a:hlinkClick r:id="rId5" action="ppaction://hlinksldjump"/>
          </p:cNvPr>
          <p:cNvSpPr/>
          <p:nvPr/>
        </p:nvSpPr>
        <p:spPr>
          <a:xfrm>
            <a:off x="1860243" y="4075824"/>
            <a:ext cx="697469" cy="460037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Herz 13">
            <a:hlinkClick r:id="rId6" action="ppaction://hlinksldjump"/>
          </p:cNvPr>
          <p:cNvSpPr/>
          <p:nvPr/>
        </p:nvSpPr>
        <p:spPr>
          <a:xfrm>
            <a:off x="1860243" y="4655270"/>
            <a:ext cx="697469" cy="460037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968307" y="3348611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Partner will nicht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68307" y="4661933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Sonstiges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68307" y="3981863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Zeitmangel</a:t>
            </a:r>
            <a:endParaRPr lang="de-DE" sz="3000" dirty="0">
              <a:latin typeface="Prestige Elite Std"/>
              <a:cs typeface="Prestige Elite Std"/>
            </a:endParaRPr>
          </a:p>
        </p:txBody>
      </p:sp>
    </p:spTree>
    <p:extLst>
      <p:ext uri="{BB962C8B-B14F-4D97-AF65-F5344CB8AC3E}">
        <p14:creationId xmlns:p14="http://schemas.microsoft.com/office/powerpoint/2010/main" val="37650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Schauen Sie Porno?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Widersprüche sind in Ihrer Persönlichkeit verankert. Sind Sie nicht zu wählerisch.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07" y="3417911"/>
            <a:ext cx="3872375" cy="24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0942"/>
            <a:ext cx="8229600" cy="1143000"/>
          </a:xfrm>
        </p:spPr>
        <p:txBody>
          <a:bodyPr/>
          <a:lstStyle/>
          <a:p>
            <a:r>
              <a:rPr lang="de-DE" dirty="0" smtClean="0"/>
              <a:t>Masturbieren Sie mindestens einmal pro Woche?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8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Alkohol durchblutet ihren Körper und führt zu ausgeprägtem Wachstum Ihrer Po-Behaarung. Überlegen Sie bei der nächsten Gelegenheit lieber zweimal!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9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Ihr sexuelles Verhalten deutet darauf hin, dass Sie seelenverwandt mit Faultieren sind. Bringen Sie mehr </a:t>
            </a:r>
            <a:r>
              <a:rPr lang="de-DE" dirty="0" err="1" smtClean="0"/>
              <a:t>Pfupf</a:t>
            </a:r>
            <a:r>
              <a:rPr lang="de-DE" dirty="0" smtClean="0"/>
              <a:t> in Ihr Leben!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3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6233"/>
            <a:ext cx="8229600" cy="1143000"/>
          </a:xfrm>
        </p:spPr>
        <p:txBody>
          <a:bodyPr/>
          <a:lstStyle/>
          <a:p>
            <a:r>
              <a:rPr lang="de-DE" dirty="0" smtClean="0"/>
              <a:t>Sind in Ihrer Beziehung noch beidseitige Gefühle da?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oder Ihr Partner nervös beim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in einer festen Beziehung?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2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1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67556"/>
            <a:ext cx="8229600" cy="1143000"/>
          </a:xfrm>
        </p:spPr>
        <p:txBody>
          <a:bodyPr/>
          <a:lstStyle/>
          <a:p>
            <a:r>
              <a:rPr lang="de-DE" dirty="0" smtClean="0"/>
              <a:t>Denken Sie Ihr Partner fühlt sich zu Ihnen angezogen?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gestresst?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42265"/>
            <a:ext cx="8229600" cy="1143000"/>
          </a:xfrm>
        </p:spPr>
        <p:txBody>
          <a:bodyPr/>
          <a:lstStyle/>
          <a:p>
            <a:r>
              <a:rPr lang="de-DE" dirty="0" smtClean="0"/>
              <a:t>Ist der Sex, den Sie mit Ihrem Partner haben, nicht befriedigend?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Mögen Sie es, wenn die Frau laut stöhnt?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23587"/>
            <a:ext cx="8229600" cy="1143000"/>
          </a:xfrm>
        </p:spPr>
        <p:txBody>
          <a:bodyPr/>
          <a:lstStyle/>
          <a:p>
            <a:r>
              <a:rPr lang="de-DE" dirty="0" smtClean="0"/>
              <a:t>Mögen Sie Masturbation lieber als Sex mit Ihrem Partner?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910"/>
            <a:ext cx="8229600" cy="1143000"/>
          </a:xfrm>
        </p:spPr>
        <p:txBody>
          <a:bodyPr/>
          <a:lstStyle/>
          <a:p>
            <a:r>
              <a:rPr lang="de-DE" dirty="0" smtClean="0"/>
              <a:t>Haben Sie konstant eine Toilettenpapierrolle neben Ihrem Bett?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Wollen Sie für die Beziehung kämpfen?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8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Den </a:t>
            </a:r>
            <a:r>
              <a:rPr lang="de-DE" dirty="0" err="1">
                <a:solidFill>
                  <a:srgbClr val="000000"/>
                </a:solidFill>
              </a:rPr>
              <a:t>grössten</a:t>
            </a:r>
            <a:r>
              <a:rPr lang="de-DE" dirty="0">
                <a:solidFill>
                  <a:srgbClr val="000000"/>
                </a:solidFill>
              </a:rPr>
              <a:t> Fehler, den man im Leben machen kann, ist, immer Angst zu haben, einen Fehler zu machen.</a:t>
            </a:r>
          </a:p>
          <a:p>
            <a:r>
              <a:rPr lang="de-DE" dirty="0">
                <a:solidFill>
                  <a:srgbClr val="000000"/>
                </a:solidFill>
              </a:rPr>
              <a:t>Dietrich </a:t>
            </a:r>
            <a:r>
              <a:rPr lang="de-DE" dirty="0" smtClean="0">
                <a:solidFill>
                  <a:srgbClr val="000000"/>
                </a:solidFill>
              </a:rPr>
              <a:t>Bonhoeffer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000" dirty="0">
              <a:latin typeface="Prestige Elite Std"/>
              <a:cs typeface="Prestige Elite Std"/>
            </a:endParaRPr>
          </a:p>
        </p:txBody>
      </p:sp>
    </p:spTree>
    <p:extLst>
      <p:ext uri="{BB962C8B-B14F-4D97-AF65-F5344CB8AC3E}">
        <p14:creationId xmlns:p14="http://schemas.microsoft.com/office/powerpoint/2010/main" val="35441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Funktioniert Ihre Verdauung reibungslos?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1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Eitelkeit ist Ihr fataler Fehler. Legen Sie mehr Wert auf innere Schätze.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0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eine Fernbeziehung?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1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8235"/>
            <a:ext cx="8229600" cy="1143000"/>
          </a:xfrm>
        </p:spPr>
        <p:txBody>
          <a:bodyPr/>
          <a:lstStyle/>
          <a:p>
            <a:r>
              <a:rPr lang="de-DE" dirty="0" smtClean="0"/>
              <a:t>Aktualisieren Sie Ihre </a:t>
            </a:r>
            <a:r>
              <a:rPr lang="de-DE" dirty="0" err="1" smtClean="0"/>
              <a:t>Unterwäschensammlung</a:t>
            </a:r>
            <a:r>
              <a:rPr lang="de-DE" dirty="0" smtClean="0"/>
              <a:t> </a:t>
            </a:r>
            <a:r>
              <a:rPr lang="de-DE" dirty="0" err="1" smtClean="0"/>
              <a:t>regelmässig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2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0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sind in der falschen Kategorie. Gehen Sie zurück zum Anfang.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0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 Ihr Partner gestresst?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0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haben Minderwertigkeitskomplexe. Sie suchen in Ihrer Beziehung Bestätigung, die Sie nicht finden und auch nie finden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9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Schmutzige Phantasien beeinflussen Ihren sexuellen Umgang. Lassen Sie Ihr reales Leben nicht von projizierten Vorlieben manipulieren.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3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haben eine narzisstische Seite. Lieben Sie den Nächsten wie sich selbst</a:t>
            </a:r>
            <a:r>
              <a:rPr lang="de-DE" dirty="0"/>
              <a:t> </a:t>
            </a:r>
            <a:r>
              <a:rPr lang="de-DE" dirty="0" smtClean="0"/>
              <a:t>und suchen Sie einen Ausgleich.</a:t>
            </a:r>
          </a:p>
        </p:txBody>
      </p:sp>
    </p:spTree>
    <p:extLst>
      <p:ext uri="{BB962C8B-B14F-4D97-AF65-F5344CB8AC3E}">
        <p14:creationId xmlns:p14="http://schemas.microsoft.com/office/powerpoint/2010/main" val="6308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Error. Sie haben das System überlastet.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1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für eine Schweinerei! Seien Sie umweltfreundlich und benutzen Sie ein wiederverwendbares Stofftuch.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Machen Sie das. Sie müssen für jeden Spritzer bereit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1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Verfluchen Sie Ihr Haustier. Impotenz ist ein Zeichen für angestaute Frustration.</a:t>
            </a:r>
          </a:p>
        </p:txBody>
      </p:sp>
    </p:spTree>
    <p:extLst>
      <p:ext uri="{BB962C8B-B14F-4D97-AF65-F5344CB8AC3E}">
        <p14:creationId xmlns:p14="http://schemas.microsoft.com/office/powerpoint/2010/main" val="10171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unzufrieden mit ihrer Beziehung?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Reduzieren Sie Ihren Zwiebelkonsum.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7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neue Denkweise ist notwendig, wenn die Menschheit weiterleben und eine neue Evolutionsstufe erreichen will</a:t>
            </a:r>
          </a:p>
          <a:p>
            <a:r>
              <a:rPr lang="de-DE" dirty="0"/>
              <a:t>-</a:t>
            </a:r>
            <a:r>
              <a:rPr lang="de-DE" dirty="0" smtClean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7497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Zeit ist relativ und hängt von Ihrer Einteilung ab; Setzen Sie Prioritäten. Verzichten kann Schöneres errichten.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Sind in der falschen Kategorie: Gehen Sie zurück zum Anfang und starten Sie eine neue Orakelrunde.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3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verliebt in Ihren Freundschaft+ Partner?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 Ihr Partner Honig?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mit Ihrem Sexleben zufrieden?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rId2" action="ppaction://hlinksldjump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3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Schenken Sie Ihrem Partner eine Bienenwabe, um Ihre Liebe zu proklamieren.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Ihr Partner ist ein gefühlloses Wesen. </a:t>
            </a:r>
            <a:r>
              <a:rPr lang="de-DE" dirty="0" err="1" smtClean="0"/>
              <a:t>Süssigkeiten</a:t>
            </a:r>
            <a:r>
              <a:rPr lang="de-DE" dirty="0" smtClean="0"/>
              <a:t> werden Sie bei ihm nicht finden. Jedes Ende ist mit einem Schmerz verbunden, kann jedoch aus Gefangenschaft befreien.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7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m Gleichgewicht stehen Körper und Geist auf gleicher Ebene. Bald werden Sie sich verlieben.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8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Sind Sie an Sex interessiert?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" action="ppaction://hlinkshowjump?jump=nextslide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folgende Inhalt ist für dich nicht geeignet. Verlass diese Kategorie; du wirst sicherlich Antworten auf deine Fragen in den anderen Kategorien finden.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4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</a:t>
            </a:r>
            <a:r>
              <a:rPr lang="de-DE" dirty="0" err="1" smtClean="0"/>
              <a:t>regelmässigen</a:t>
            </a:r>
            <a:r>
              <a:rPr lang="de-DE" dirty="0" smtClean="0"/>
              <a:t> Sex?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32480" y="2482686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Ja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32480" y="3824940"/>
            <a:ext cx="451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Prestige Elite Std"/>
                <a:cs typeface="Prestige Elite Std"/>
              </a:rPr>
              <a:t>Nein</a:t>
            </a:r>
            <a:endParaRPr lang="de-DE" sz="3000" dirty="0">
              <a:latin typeface="Prestige Elite Std"/>
              <a:cs typeface="Prestige Elite Std"/>
            </a:endParaRPr>
          </a:p>
        </p:txBody>
      </p:sp>
      <p:sp>
        <p:nvSpPr>
          <p:cNvPr id="6" name="Herz 5">
            <a:hlinkClick r:id="" action="ppaction://hlinkshowjump?jump=nextslide"/>
          </p:cNvPr>
          <p:cNvSpPr/>
          <p:nvPr/>
        </p:nvSpPr>
        <p:spPr>
          <a:xfrm>
            <a:off x="2001143" y="2482686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Herz 6">
            <a:hlinkClick r:id="rId2" action="ppaction://hlinksldjump"/>
          </p:cNvPr>
          <p:cNvSpPr/>
          <p:nvPr/>
        </p:nvSpPr>
        <p:spPr>
          <a:xfrm>
            <a:off x="2001143" y="3824940"/>
            <a:ext cx="1087497" cy="788256"/>
          </a:xfrm>
          <a:prstGeom prst="heart">
            <a:avLst/>
          </a:prstGeom>
          <a:solidFill>
            <a:srgbClr val="BD7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0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Macintosh PowerPoint</Application>
  <PresentationFormat>Bildschirmpräsentation (4:3)</PresentationFormat>
  <Paragraphs>196</Paragraphs>
  <Slides>80</Slides>
  <Notes>7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80</vt:i4>
      </vt:variant>
    </vt:vector>
  </HeadingPairs>
  <TitlesOfParts>
    <vt:vector size="81" baseType="lpstr">
      <vt:lpstr>Office-Design</vt:lpstr>
      <vt:lpstr>Willkommen im Bereich Liebe Klicken Sie jeweils auf das entsprechende Herz</vt:lpstr>
      <vt:lpstr>Welche Augenfarbe haben Sie?</vt:lpstr>
      <vt:lpstr>Sind Sie Mann oder Frau?</vt:lpstr>
      <vt:lpstr>Wie alt sind Sie?</vt:lpstr>
      <vt:lpstr>Sind Sie in einer festen Beziehung?</vt:lpstr>
      <vt:lpstr>Haben Sie eine Fernbeziehung?</vt:lpstr>
      <vt:lpstr>Sind Sie unzufrieden mit ihrer Beziehung?</vt:lpstr>
      <vt:lpstr>Sind Sie an Sex interessiert?</vt:lpstr>
      <vt:lpstr>Haben Sie regelmässigen Sex?</vt:lpstr>
      <vt:lpstr>Sind Sie zufrieden mit ihrem Sex?</vt:lpstr>
      <vt:lpstr>Haben Sie versaute Fantasien?</vt:lpstr>
      <vt:lpstr>Ist ihr Partner offen für Neues?</vt:lpstr>
      <vt:lpstr>Spielen Sie Rollenspielchen?</vt:lpstr>
      <vt:lpstr>PowerPoint-Präsentation</vt:lpstr>
      <vt:lpstr>Wählen Sie einen Bereich</vt:lpstr>
      <vt:lpstr>Sind beidseitige Gefühle da?</vt:lpstr>
      <vt:lpstr>Hatten Sie schon einmal Sex?</vt:lpstr>
      <vt:lpstr>Haben Sie schon mehr als 4 Sexstellungen ausprobiert?</vt:lpstr>
      <vt:lpstr>Wollen Sie für die Beziehung kämpfen?</vt:lpstr>
      <vt:lpstr>Gehen Sie oft zusammen in die Ferien?</vt:lpstr>
      <vt:lpstr>Wollen Sie häufiger Sex?</vt:lpstr>
      <vt:lpstr>Denken Sie bereits an ihr erstes Mal?</vt:lpstr>
      <vt:lpstr>Hatten Sie schon einmal unter alkoholischem Einfluss Sex?</vt:lpstr>
      <vt:lpstr>PowerPoint-Präsentation</vt:lpstr>
      <vt:lpstr>PowerPoint-Präsentation</vt:lpstr>
      <vt:lpstr>PowerPoint-Präsentation</vt:lpstr>
      <vt:lpstr>PowerPoint-Präsentation</vt:lpstr>
      <vt:lpstr>Sind Sie in jemanden verliebt?</vt:lpstr>
      <vt:lpstr>Wart ihr zwei schon einmal auf einem Date?</vt:lpstr>
      <vt:lpstr>Sind Sie auf der Suche nach jemandem?</vt:lpstr>
      <vt:lpstr>Waren Sie zufrieden mit Ihrem Date?</vt:lpstr>
      <vt:lpstr>Haben Sie schon einmal miteinander gesprochen?</vt:lpstr>
      <vt:lpstr>Sind Sie ein Romantiker?</vt:lpstr>
      <vt:lpstr>Wollen Sie sich verlieben?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Weshalb denken Sie haben Sie zu wenig Sex?</vt:lpstr>
      <vt:lpstr>Schauen Sie Porno?</vt:lpstr>
      <vt:lpstr>PowerPoint-Präsentation</vt:lpstr>
      <vt:lpstr>Masturbieren Sie mindestens einmal pro Woche?</vt:lpstr>
      <vt:lpstr>PowerPoint-Präsentation</vt:lpstr>
      <vt:lpstr>PowerPoint-Präsentation</vt:lpstr>
      <vt:lpstr>Sind in Ihrer Beziehung noch beidseitige Gefühle da?</vt:lpstr>
      <vt:lpstr>Sind Sie oder Ihr Partner nervös beim Sex?</vt:lpstr>
      <vt:lpstr>Denken Sie Ihr Partner fühlt sich zu Ihnen angezogen?</vt:lpstr>
      <vt:lpstr>Sind Sie gestresst?</vt:lpstr>
      <vt:lpstr>Ist der Sex, den Sie mit Ihrem Partner haben, nicht befriedigend?</vt:lpstr>
      <vt:lpstr>Mögen Sie es, wenn die Frau laut stöhnt?</vt:lpstr>
      <vt:lpstr>Mögen Sie Masturbation lieber als Sex mit Ihrem Partner?</vt:lpstr>
      <vt:lpstr>Haben Sie konstant eine Toilettenpapierrolle neben Ihrem Bett?</vt:lpstr>
      <vt:lpstr>Wollen Sie für die Beziehung kämpfen?</vt:lpstr>
      <vt:lpstr>PowerPoint-Präsentation</vt:lpstr>
      <vt:lpstr>Funktioniert Ihre Verdauung reibungslos?</vt:lpstr>
      <vt:lpstr>PowerPoint-Präsentation</vt:lpstr>
      <vt:lpstr>Aktualisieren Sie Ihre Unterwäschensammlung regelmässig?</vt:lpstr>
      <vt:lpstr>PowerPoint-Präsentation</vt:lpstr>
      <vt:lpstr>Ist Ihr Partner gestresst?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Sind Sie verliebt in Ihren Freundschaft+ Partner?</vt:lpstr>
      <vt:lpstr>Mag Ihr Partner Honig?</vt:lpstr>
      <vt:lpstr>Sind Sie mit Ihrem Sexleben zufrieden?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zora</dc:creator>
  <cp:keywords/>
  <dc:description/>
  <cp:lastModifiedBy>Reto Jäger</cp:lastModifiedBy>
  <cp:revision>59</cp:revision>
  <dcterms:created xsi:type="dcterms:W3CDTF">2017-01-12T15:24:21Z</dcterms:created>
  <dcterms:modified xsi:type="dcterms:W3CDTF">2017-03-30T15:13:26Z</dcterms:modified>
  <cp:category/>
</cp:coreProperties>
</file>