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  <p:sldMasterId id="2147483696" r:id="rId2"/>
    <p:sldMasterId id="2147483672" r:id="rId3"/>
    <p:sldMasterId id="2147483660" r:id="rId4"/>
    <p:sldMasterId id="2147483684" r:id="rId5"/>
    <p:sldMasterId id="2147483720" r:id="rId6"/>
  </p:sldMasterIdLst>
  <p:sldIdLst>
    <p:sldId id="311" r:id="rId7"/>
    <p:sldId id="313" r:id="rId8"/>
    <p:sldId id="268" r:id="rId9"/>
    <p:sldId id="295" r:id="rId10"/>
    <p:sldId id="296" r:id="rId11"/>
    <p:sldId id="297" r:id="rId12"/>
    <p:sldId id="298" r:id="rId13"/>
    <p:sldId id="314" r:id="rId14"/>
    <p:sldId id="269" r:id="rId15"/>
    <p:sldId id="315" r:id="rId16"/>
    <p:sldId id="279" r:id="rId17"/>
    <p:sldId id="276" r:id="rId18"/>
    <p:sldId id="299" r:id="rId19"/>
    <p:sldId id="275" r:id="rId20"/>
    <p:sldId id="280" r:id="rId21"/>
    <p:sldId id="300" r:id="rId22"/>
    <p:sldId id="316" r:id="rId23"/>
    <p:sldId id="317" r:id="rId24"/>
    <p:sldId id="282" r:id="rId25"/>
    <p:sldId id="293" r:id="rId26"/>
    <p:sldId id="302" r:id="rId27"/>
    <p:sldId id="290" r:id="rId28"/>
    <p:sldId id="303" r:id="rId29"/>
    <p:sldId id="318" r:id="rId30"/>
    <p:sldId id="278" r:id="rId31"/>
    <p:sldId id="287" r:id="rId32"/>
    <p:sldId id="267" r:id="rId33"/>
    <p:sldId id="304" r:id="rId34"/>
    <p:sldId id="319" r:id="rId35"/>
    <p:sldId id="305" r:id="rId36"/>
    <p:sldId id="288" r:id="rId37"/>
    <p:sldId id="306" r:id="rId38"/>
    <p:sldId id="292" r:id="rId39"/>
    <p:sldId id="274" r:id="rId40"/>
    <p:sldId id="273" r:id="rId41"/>
    <p:sldId id="272" r:id="rId42"/>
    <p:sldId id="285" r:id="rId43"/>
    <p:sldId id="286" r:id="rId44"/>
    <p:sldId id="307" r:id="rId45"/>
    <p:sldId id="308" r:id="rId46"/>
    <p:sldId id="309" r:id="rId47"/>
    <p:sldId id="310" r:id="rId48"/>
    <p:sldId id="294" r:id="rId49"/>
    <p:sldId id="312" r:id="rId50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60A59"/>
    <a:srgbClr val="EDFF21"/>
    <a:srgbClr val="FF0B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63" autoAdjust="0"/>
    <p:restoredTop sz="94660"/>
  </p:normalViewPr>
  <p:slideViewPr>
    <p:cSldViewPr snapToGrid="0" snapToObjects="1">
      <p:cViewPr varScale="1">
        <p:scale>
          <a:sx n="91" d="100"/>
          <a:sy n="91" d="100"/>
        </p:scale>
        <p:origin x="-266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50" Type="http://schemas.openxmlformats.org/officeDocument/2006/relationships/slide" Target="slides/slide44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Relationship Id="rId46" Type="http://schemas.openxmlformats.org/officeDocument/2006/relationships/slide" Target="slides/slide40.xml"/><Relationship Id="rId47" Type="http://schemas.openxmlformats.org/officeDocument/2006/relationships/slide" Target="slides/slide41.xml"/><Relationship Id="rId48" Type="http://schemas.openxmlformats.org/officeDocument/2006/relationships/slide" Target="slides/slide42.xml"/><Relationship Id="rId49" Type="http://schemas.openxmlformats.org/officeDocument/2006/relationships/slide" Target="slides/slide43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B87E-81EA-9E43-A03F-B9B369774943}" type="datetimeFigureOut">
              <a:rPr lang="en-US" smtClean="0"/>
              <a:pPr/>
              <a:t>04.04.17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BD31F-0554-0843-BE68-FB24CE7976B2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80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B87E-81EA-9E43-A03F-B9B369774943}" type="datetimeFigureOut">
              <a:rPr lang="en-US" smtClean="0"/>
              <a:pPr/>
              <a:t>04.04.17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BD31F-0554-0843-BE68-FB24CE7976B2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475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B87E-81EA-9E43-A03F-B9B369774943}" type="datetimeFigureOut">
              <a:rPr lang="en-US" smtClean="0"/>
              <a:pPr/>
              <a:t>04.04.17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BD31F-0554-0843-BE68-FB24CE7976B2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2850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D6940-4C21-A844-AAF9-6978D72F7CB1}" type="datetimeFigureOut">
              <a:rPr lang="de-DE" smtClean="0"/>
              <a:pPr/>
              <a:t>04.04.17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B9115-C321-E445-AFF0-0761DCEC3C7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30088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D6940-4C21-A844-AAF9-6978D72F7CB1}" type="datetimeFigureOut">
              <a:rPr lang="de-DE" smtClean="0"/>
              <a:pPr/>
              <a:t>04.04.17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B9115-C321-E445-AFF0-0761DCEC3C7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96211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D6940-4C21-A844-AAF9-6978D72F7CB1}" type="datetimeFigureOut">
              <a:rPr lang="de-DE" smtClean="0"/>
              <a:pPr/>
              <a:t>04.04.17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B9115-C321-E445-AFF0-0761DCEC3C7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49795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D6940-4C21-A844-AAF9-6978D72F7CB1}" type="datetimeFigureOut">
              <a:rPr lang="de-DE" smtClean="0"/>
              <a:pPr/>
              <a:t>04.04.17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B9115-C321-E445-AFF0-0761DCEC3C7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69668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D6940-4C21-A844-AAF9-6978D72F7CB1}" type="datetimeFigureOut">
              <a:rPr lang="de-DE" smtClean="0"/>
              <a:pPr/>
              <a:t>04.04.17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B9115-C321-E445-AFF0-0761DCEC3C7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92417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D6940-4C21-A844-AAF9-6978D72F7CB1}" type="datetimeFigureOut">
              <a:rPr lang="de-DE" smtClean="0"/>
              <a:pPr/>
              <a:t>04.04.17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B9115-C321-E445-AFF0-0761DCEC3C7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94387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D6940-4C21-A844-AAF9-6978D72F7CB1}" type="datetimeFigureOut">
              <a:rPr lang="de-DE" smtClean="0"/>
              <a:pPr/>
              <a:t>04.04.17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B9115-C321-E445-AFF0-0761DCEC3C7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56859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D6940-4C21-A844-AAF9-6978D72F7CB1}" type="datetimeFigureOut">
              <a:rPr lang="de-DE" smtClean="0"/>
              <a:pPr/>
              <a:t>04.04.17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B9115-C321-E445-AFF0-0761DCEC3C7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7353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B87E-81EA-9E43-A03F-B9B369774943}" type="datetimeFigureOut">
              <a:rPr lang="en-US" smtClean="0"/>
              <a:pPr/>
              <a:t>04.04.17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BD31F-0554-0843-BE68-FB24CE7976B2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7475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D6940-4C21-A844-AAF9-6978D72F7CB1}" type="datetimeFigureOut">
              <a:rPr lang="de-DE" smtClean="0"/>
              <a:pPr/>
              <a:t>04.04.17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B9115-C321-E445-AFF0-0761DCEC3C7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68254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D6940-4C21-A844-AAF9-6978D72F7CB1}" type="datetimeFigureOut">
              <a:rPr lang="de-DE" smtClean="0"/>
              <a:pPr/>
              <a:t>04.04.17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B9115-C321-E445-AFF0-0761DCEC3C7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82912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D6940-4C21-A844-AAF9-6978D72F7CB1}" type="datetimeFigureOut">
              <a:rPr lang="de-DE" smtClean="0"/>
              <a:pPr/>
              <a:t>04.04.17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B9115-C321-E445-AFF0-0761DCEC3C7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96154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DB809-E1FA-3C44-90A2-5B5E12751AB6}" type="datetimeFigureOut">
              <a:rPr lang="de-DE" smtClean="0"/>
              <a:pPr/>
              <a:t>04.04.17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9BD40-FBFC-0A41-BF0B-2B4D9E5FB3B3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68892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DB809-E1FA-3C44-90A2-5B5E12751AB6}" type="datetimeFigureOut">
              <a:rPr lang="de-DE" smtClean="0"/>
              <a:pPr/>
              <a:t>04.04.17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9BD40-FBFC-0A41-BF0B-2B4D9E5FB3B3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86381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DB809-E1FA-3C44-90A2-5B5E12751AB6}" type="datetimeFigureOut">
              <a:rPr lang="de-DE" smtClean="0"/>
              <a:pPr/>
              <a:t>04.04.17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9BD40-FBFC-0A41-BF0B-2B4D9E5FB3B3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69518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DB809-E1FA-3C44-90A2-5B5E12751AB6}" type="datetimeFigureOut">
              <a:rPr lang="de-DE" smtClean="0"/>
              <a:pPr/>
              <a:t>04.04.17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9BD40-FBFC-0A41-BF0B-2B4D9E5FB3B3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99499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DB809-E1FA-3C44-90A2-5B5E12751AB6}" type="datetimeFigureOut">
              <a:rPr lang="de-DE" smtClean="0"/>
              <a:pPr/>
              <a:t>04.04.17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9BD40-FBFC-0A41-BF0B-2B4D9E5FB3B3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93337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DB809-E1FA-3C44-90A2-5B5E12751AB6}" type="datetimeFigureOut">
              <a:rPr lang="de-DE" smtClean="0"/>
              <a:pPr/>
              <a:t>04.04.17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9BD40-FBFC-0A41-BF0B-2B4D9E5FB3B3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49790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DB809-E1FA-3C44-90A2-5B5E12751AB6}" type="datetimeFigureOut">
              <a:rPr lang="de-DE" smtClean="0"/>
              <a:pPr/>
              <a:t>04.04.17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9BD40-FBFC-0A41-BF0B-2B4D9E5FB3B3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7949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B87E-81EA-9E43-A03F-B9B369774943}" type="datetimeFigureOut">
              <a:rPr lang="en-US" smtClean="0"/>
              <a:pPr/>
              <a:t>04.04.17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BD31F-0554-0843-BE68-FB24CE7976B2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1466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DB809-E1FA-3C44-90A2-5B5E12751AB6}" type="datetimeFigureOut">
              <a:rPr lang="de-DE" smtClean="0"/>
              <a:pPr/>
              <a:t>04.04.17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9BD40-FBFC-0A41-BF0B-2B4D9E5FB3B3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6474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DB809-E1FA-3C44-90A2-5B5E12751AB6}" type="datetimeFigureOut">
              <a:rPr lang="de-DE" smtClean="0"/>
              <a:pPr/>
              <a:t>04.04.17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9BD40-FBFC-0A41-BF0B-2B4D9E5FB3B3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13792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DB809-E1FA-3C44-90A2-5B5E12751AB6}" type="datetimeFigureOut">
              <a:rPr lang="de-DE" smtClean="0"/>
              <a:pPr/>
              <a:t>04.04.17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9BD40-FBFC-0A41-BF0B-2B4D9E5FB3B3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76232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DB809-E1FA-3C44-90A2-5B5E12751AB6}" type="datetimeFigureOut">
              <a:rPr lang="de-DE" smtClean="0"/>
              <a:pPr/>
              <a:t>04.04.17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9BD40-FBFC-0A41-BF0B-2B4D9E5FB3B3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23616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4D3A2-C4D5-9F42-9FAA-DB2436505F73}" type="datetimeFigureOut">
              <a:rPr lang="de-DE" smtClean="0"/>
              <a:pPr/>
              <a:t>04.04.17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EB85-5A16-7C40-A62E-26DEABE0F6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36980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4D3A2-C4D5-9F42-9FAA-DB2436505F73}" type="datetimeFigureOut">
              <a:rPr lang="de-DE" smtClean="0"/>
              <a:pPr/>
              <a:t>04.04.17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EB85-5A16-7C40-A62E-26DEABE0F6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40283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4D3A2-C4D5-9F42-9FAA-DB2436505F73}" type="datetimeFigureOut">
              <a:rPr lang="de-DE" smtClean="0"/>
              <a:pPr/>
              <a:t>04.04.17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EB85-5A16-7C40-A62E-26DEABE0F6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60584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4D3A2-C4D5-9F42-9FAA-DB2436505F73}" type="datetimeFigureOut">
              <a:rPr lang="de-DE" smtClean="0"/>
              <a:pPr/>
              <a:t>04.04.17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EB85-5A16-7C40-A62E-26DEABE0F6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26425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4D3A2-C4D5-9F42-9FAA-DB2436505F73}" type="datetimeFigureOut">
              <a:rPr lang="de-DE" smtClean="0"/>
              <a:pPr/>
              <a:t>04.04.17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EB85-5A16-7C40-A62E-26DEABE0F6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71138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4D3A2-C4D5-9F42-9FAA-DB2436505F73}" type="datetimeFigureOut">
              <a:rPr lang="de-DE" smtClean="0"/>
              <a:pPr/>
              <a:t>04.04.17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EB85-5A16-7C40-A62E-26DEABE0F6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9203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B87E-81EA-9E43-A03F-B9B369774943}" type="datetimeFigureOut">
              <a:rPr lang="en-US" smtClean="0"/>
              <a:pPr/>
              <a:t>04.04.17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BD31F-0554-0843-BE68-FB24CE7976B2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66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4D3A2-C4D5-9F42-9FAA-DB2436505F73}" type="datetimeFigureOut">
              <a:rPr lang="de-DE" smtClean="0"/>
              <a:pPr/>
              <a:t>04.04.17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EB85-5A16-7C40-A62E-26DEABE0F6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25504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4D3A2-C4D5-9F42-9FAA-DB2436505F73}" type="datetimeFigureOut">
              <a:rPr lang="de-DE" smtClean="0"/>
              <a:pPr/>
              <a:t>04.04.17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EB85-5A16-7C40-A62E-26DEABE0F6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09605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4D3A2-C4D5-9F42-9FAA-DB2436505F73}" type="datetimeFigureOut">
              <a:rPr lang="de-DE" smtClean="0"/>
              <a:pPr/>
              <a:t>04.04.17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EB85-5A16-7C40-A62E-26DEABE0F6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17805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4D3A2-C4D5-9F42-9FAA-DB2436505F73}" type="datetimeFigureOut">
              <a:rPr lang="de-DE" smtClean="0"/>
              <a:pPr/>
              <a:t>04.04.17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EB85-5A16-7C40-A62E-26DEABE0F6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89389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4D3A2-C4D5-9F42-9FAA-DB2436505F73}" type="datetimeFigureOut">
              <a:rPr lang="de-DE" smtClean="0"/>
              <a:pPr/>
              <a:t>04.04.17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EB85-5A16-7C40-A62E-26DEABE0F6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57559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E1ECA-E00D-124C-B4D4-E67A156DF405}" type="datetimeFigureOut">
              <a:rPr lang="de-DE" smtClean="0"/>
              <a:pPr/>
              <a:t>04.04.17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6AE2-0186-8E45-8DCF-A945B2B12B8F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26377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CH" dirty="0" smtClean="0"/>
              <a:t>Mastertextformat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E1ECA-E00D-124C-B4D4-E67A156DF405}" type="datetimeFigureOut">
              <a:rPr lang="de-DE" smtClean="0"/>
              <a:pPr/>
              <a:t>04.04.17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6AE2-0186-8E45-8DCF-A945B2B12B8F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86988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E1ECA-E00D-124C-B4D4-E67A156DF405}" type="datetimeFigureOut">
              <a:rPr lang="de-DE" smtClean="0"/>
              <a:pPr/>
              <a:t>04.04.17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6AE2-0186-8E45-8DCF-A945B2B12B8F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98246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E1ECA-E00D-124C-B4D4-E67A156DF405}" type="datetimeFigureOut">
              <a:rPr lang="de-DE" smtClean="0"/>
              <a:pPr/>
              <a:t>04.04.17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6AE2-0186-8E45-8DCF-A945B2B12B8F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3536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E1ECA-E00D-124C-B4D4-E67A156DF405}" type="datetimeFigureOut">
              <a:rPr lang="de-DE" smtClean="0"/>
              <a:pPr/>
              <a:t>04.04.17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6AE2-0186-8E45-8DCF-A945B2B12B8F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7117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B87E-81EA-9E43-A03F-B9B369774943}" type="datetimeFigureOut">
              <a:rPr lang="en-US" smtClean="0"/>
              <a:pPr/>
              <a:t>04.04.17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BD31F-0554-0843-BE68-FB24CE7976B2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2164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E1ECA-E00D-124C-B4D4-E67A156DF405}" type="datetimeFigureOut">
              <a:rPr lang="de-DE" smtClean="0"/>
              <a:pPr/>
              <a:t>04.04.17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6AE2-0186-8E45-8DCF-A945B2B12B8F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99475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E1ECA-E00D-124C-B4D4-E67A156DF405}" type="datetimeFigureOut">
              <a:rPr lang="de-DE" smtClean="0"/>
              <a:pPr/>
              <a:t>04.04.17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6AE2-0186-8E45-8DCF-A945B2B12B8F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03518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E1ECA-E00D-124C-B4D4-E67A156DF405}" type="datetimeFigureOut">
              <a:rPr lang="de-DE" smtClean="0"/>
              <a:pPr/>
              <a:t>04.04.17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6AE2-0186-8E45-8DCF-A945B2B12B8F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43102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E1ECA-E00D-124C-B4D4-E67A156DF405}" type="datetimeFigureOut">
              <a:rPr lang="de-DE" smtClean="0"/>
              <a:pPr/>
              <a:t>04.04.17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6AE2-0186-8E45-8DCF-A945B2B12B8F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50274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E1ECA-E00D-124C-B4D4-E67A156DF405}" type="datetimeFigureOut">
              <a:rPr lang="de-DE" smtClean="0"/>
              <a:pPr/>
              <a:t>04.04.17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6AE2-0186-8E45-8DCF-A945B2B12B8F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66114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E1ECA-E00D-124C-B4D4-E67A156DF405}" type="datetimeFigureOut">
              <a:rPr lang="de-DE" smtClean="0"/>
              <a:pPr/>
              <a:t>04.04.17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6AE2-0186-8E45-8DCF-A945B2B12B8F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71743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B87E-81EA-9E43-A03F-B9B369774943}" type="datetimeFigureOut">
              <a:rPr lang="en-US" smtClean="0"/>
              <a:pPr/>
              <a:t>04.04.17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BD31F-0554-0843-BE68-FB24CE7976B2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B87E-81EA-9E43-A03F-B9B369774943}" type="datetimeFigureOut">
              <a:rPr lang="en-US" smtClean="0"/>
              <a:pPr/>
              <a:t>04.04.17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BD31F-0554-0843-BE68-FB24CE7976B2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B87E-81EA-9E43-A03F-B9B369774943}" type="datetimeFigureOut">
              <a:rPr lang="en-US" smtClean="0"/>
              <a:pPr/>
              <a:t>04.04.17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BD31F-0554-0843-BE68-FB24CE7976B2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B87E-81EA-9E43-A03F-B9B369774943}" type="datetimeFigureOut">
              <a:rPr lang="en-US" smtClean="0"/>
              <a:pPr/>
              <a:t>04.04.17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BD31F-0554-0843-BE68-FB24CE7976B2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B87E-81EA-9E43-A03F-B9B369774943}" type="datetimeFigureOut">
              <a:rPr lang="en-US" smtClean="0"/>
              <a:pPr/>
              <a:t>04.04.17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BD31F-0554-0843-BE68-FB24CE7976B2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95845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B87E-81EA-9E43-A03F-B9B369774943}" type="datetimeFigureOut">
              <a:rPr lang="en-US" smtClean="0"/>
              <a:pPr/>
              <a:t>04.04.17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BD31F-0554-0843-BE68-FB24CE7976B2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B87E-81EA-9E43-A03F-B9B369774943}" type="datetimeFigureOut">
              <a:rPr lang="en-US" smtClean="0"/>
              <a:pPr/>
              <a:t>04.04.17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BD31F-0554-0843-BE68-FB24CE7976B2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B87E-81EA-9E43-A03F-B9B369774943}" type="datetimeFigureOut">
              <a:rPr lang="en-US" smtClean="0"/>
              <a:pPr/>
              <a:t>04.04.17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BD31F-0554-0843-BE68-FB24CE7976B2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B87E-81EA-9E43-A03F-B9B369774943}" type="datetimeFigureOut">
              <a:rPr lang="en-US" smtClean="0"/>
              <a:pPr/>
              <a:t>04.04.17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BD31F-0554-0843-BE68-FB24CE7976B2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CH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B87E-81EA-9E43-A03F-B9B369774943}" type="datetimeFigureOut">
              <a:rPr lang="en-US" smtClean="0"/>
              <a:pPr/>
              <a:t>04.04.17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BD31F-0554-0843-BE68-FB24CE7976B2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B87E-81EA-9E43-A03F-B9B369774943}" type="datetimeFigureOut">
              <a:rPr lang="en-US" smtClean="0"/>
              <a:pPr/>
              <a:t>04.04.17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BD31F-0554-0843-BE68-FB24CE7976B2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B87E-81EA-9E43-A03F-B9B369774943}" type="datetimeFigureOut">
              <a:rPr lang="en-US" smtClean="0"/>
              <a:pPr/>
              <a:t>04.04.17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BD31F-0554-0843-BE68-FB24CE7976B2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B87E-81EA-9E43-A03F-B9B369774943}" type="datetimeFigureOut">
              <a:rPr lang="en-US" smtClean="0"/>
              <a:pPr/>
              <a:t>04.04.17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BD31F-0554-0843-BE68-FB24CE7976B2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954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B87E-81EA-9E43-A03F-B9B369774943}" type="datetimeFigureOut">
              <a:rPr lang="en-US" smtClean="0"/>
              <a:pPr/>
              <a:t>04.04.17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BD31F-0554-0843-BE68-FB24CE7976B2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76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B87E-81EA-9E43-A03F-B9B369774943}" type="datetimeFigureOut">
              <a:rPr lang="en-US" smtClean="0"/>
              <a:pPr/>
              <a:t>04.04.17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BD31F-0554-0843-BE68-FB24CE7976B2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254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3" Type="http://schemas.openxmlformats.org/officeDocument/2006/relationships/image" Target="../media/image2.jpeg"/><Relationship Id="rId14" Type="http://schemas.microsoft.com/office/2007/relationships/hdphoto" Target="../media/hdphoto1.wdp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3" Type="http://schemas.openxmlformats.org/officeDocument/2006/relationships/image" Target="../media/image3.jpeg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43B87E-81EA-9E43-A03F-B9B369774943}" type="datetimeFigureOut">
              <a:rPr lang="en-US" smtClean="0"/>
              <a:pPr/>
              <a:t>04.04.17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7BD31F-0554-0843-BE68-FB24CE7976B2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220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CH" dirty="0" smtClean="0"/>
              <a:t>Mastertitelformat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CH" dirty="0" smtClean="0"/>
              <a:t>Mastertextformat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D6940-4C21-A844-AAF9-6978D72F7CB1}" type="datetimeFigureOut">
              <a:rPr lang="de-DE" smtClean="0"/>
              <a:pPr/>
              <a:t>04.04.17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0B9115-C321-E445-AFF0-0761DCEC3C7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75737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Prestige Elite Std"/>
          <a:ea typeface="+mj-ea"/>
          <a:cs typeface="Prestige Elite St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Pretsige Elite Std"/>
          <a:ea typeface="+mn-ea"/>
          <a:cs typeface="Pretsige Elite Std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78931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CH" dirty="0" smtClean="0"/>
              <a:t>Mastertitelformat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5789319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err="1" smtClean="0"/>
              <a:t>vfadff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DB809-E1FA-3C44-90A2-5B5E12751AB6}" type="datetimeFigureOut">
              <a:rPr lang="de-DE" smtClean="0"/>
              <a:pPr/>
              <a:t>04.04.17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9BD40-FBFC-0A41-BF0B-2B4D9E5FB3B3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7" name="Bild 6" descr="106413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93258"/>
            <a:ext cx="3943586" cy="246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2690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Prestige Elite Std"/>
          <a:ea typeface="+mj-ea"/>
          <a:cs typeface="Prestige Elite St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CH" dirty="0" smtClean="0"/>
              <a:t>Mastertitelfor3452f4r24tmat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CH" dirty="0" smtClean="0"/>
              <a:t>Mastertextformat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4D3A2-C4D5-9F42-9FAA-DB2436505F73}" type="datetimeFigureOut">
              <a:rPr lang="de-DE" smtClean="0"/>
              <a:pPr/>
              <a:t>04.04.17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9EB85-5A16-7C40-A62E-26DEABE0F66B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Bild 8" descr="106413.jpg"/>
          <p:cNvPicPr>
            <a:picLocks noChangeAspect="1"/>
          </p:cNvPicPr>
          <p:nvPr userDrawn="1"/>
        </p:nvPicPr>
        <p:blipFill rotWithShape="1">
          <a:blip r:embed="rId13">
            <a:alphaModFix amt="78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92"/>
          <a:stretch/>
        </p:blipFill>
        <p:spPr>
          <a:xfrm>
            <a:off x="5356578" y="4553184"/>
            <a:ext cx="3461926" cy="2003778"/>
          </a:xfrm>
          <a:prstGeom prst="rect">
            <a:avLst/>
          </a:prstGeom>
          <a:effectLst>
            <a:glow>
              <a:schemeClr val="bg1">
                <a:alpha val="80000"/>
              </a:schemeClr>
            </a:glow>
            <a:softEdge rad="393700"/>
          </a:effectLst>
        </p:spPr>
      </p:pic>
    </p:spTree>
    <p:extLst>
      <p:ext uri="{BB962C8B-B14F-4D97-AF65-F5344CB8AC3E}">
        <p14:creationId xmlns:p14="http://schemas.microsoft.com/office/powerpoint/2010/main" val="36003967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CH" dirty="0" smtClean="0"/>
              <a:t>Mastertitelformat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5281319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CH" dirty="0" smtClean="0"/>
              <a:t>Mastertextformat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9E1ECA-E00D-124C-B4D4-E67A156DF405}" type="datetimeFigureOut">
              <a:rPr lang="de-DE" smtClean="0"/>
              <a:pPr/>
              <a:t>04.04.17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56AE2-0186-8E45-8DCF-A945B2B12B8F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7" name="Bild 6" descr="1396907503.jpg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" b="12669"/>
          <a:stretch/>
        </p:blipFill>
        <p:spPr>
          <a:xfrm>
            <a:off x="5181600" y="4907373"/>
            <a:ext cx="3505200" cy="161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0624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Prestige Elite std"/>
          <a:ea typeface="+mj-ea"/>
          <a:cs typeface="Prestige Elite st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0D778-5290-9243-B324-04265E174685}" type="datetimeFigureOut">
              <a:rPr lang="de-DE" smtClean="0"/>
              <a:pPr/>
              <a:t>04.04.17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C116BE-7540-0E44-AF36-2AE7B61AB4C3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slide" Target="slide2.xml"/><Relationship Id="rId3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.gif"/><Relationship Id="rId3" Type="http://schemas.openxmlformats.org/officeDocument/2006/relationships/slide" Target="slide4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jpeg"/><Relationship Id="rId3" Type="http://schemas.openxmlformats.org/officeDocument/2006/relationships/slide" Target="slide4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slide" Target="slide25.xml"/><Relationship Id="rId5" Type="http://schemas.openxmlformats.org/officeDocument/2006/relationships/slide" Target="slide13.xml"/><Relationship Id="rId6" Type="http://schemas.openxmlformats.org/officeDocument/2006/relationships/slide" Target="slide20.xml"/><Relationship Id="rId1" Type="http://schemas.openxmlformats.org/officeDocument/2006/relationships/slideLayout" Target="../slideLayouts/slideLayout46.xml"/><Relationship Id="rId2" Type="http://schemas.openxmlformats.org/officeDocument/2006/relationships/slide" Target="slide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slide" Target="slide14.xml"/><Relationship Id="rId1" Type="http://schemas.openxmlformats.org/officeDocument/2006/relationships/slideLayout" Target="../slideLayouts/slideLayout46.xml"/><Relationship Id="rId2" Type="http://schemas.openxmlformats.org/officeDocument/2006/relationships/slide" Target="slide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jpeg"/><Relationship Id="rId3" Type="http://schemas.openxmlformats.org/officeDocument/2006/relationships/slide" Target="slide4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jpeg"/><Relationship Id="rId3" Type="http://schemas.openxmlformats.org/officeDocument/2006/relationships/slide" Target="slide4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slide" Target="slide17.xml"/><Relationship Id="rId1" Type="http://schemas.openxmlformats.org/officeDocument/2006/relationships/slideLayout" Target="../slideLayouts/slideLayout46.xml"/><Relationship Id="rId2" Type="http://schemas.openxmlformats.org/officeDocument/2006/relationships/slide" Target="slide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2.jpeg"/><Relationship Id="rId3" Type="http://schemas.openxmlformats.org/officeDocument/2006/relationships/slide" Target="slide4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slide" Target="slide19.xml"/><Relationship Id="rId3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jpeg"/><Relationship Id="rId3" Type="http://schemas.openxmlformats.org/officeDocument/2006/relationships/slide" Target="slide4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slide" Target="slide12.xml"/><Relationship Id="rId5" Type="http://schemas.openxmlformats.org/officeDocument/2006/relationships/slide" Target="slide27.xml"/><Relationship Id="rId6" Type="http://schemas.openxmlformats.org/officeDocument/2006/relationships/slide" Target="slide34.xml"/><Relationship Id="rId7" Type="http://schemas.openxmlformats.org/officeDocument/2006/relationships/slide" Target="slide39.xml"/><Relationship Id="rId1" Type="http://schemas.openxmlformats.org/officeDocument/2006/relationships/slideLayout" Target="../slideLayouts/slideLayout51.xml"/><Relationship Id="rId2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slide" Target="slide17.xml"/><Relationship Id="rId5" Type="http://schemas.openxmlformats.org/officeDocument/2006/relationships/slide" Target="slide23.xml"/><Relationship Id="rId1" Type="http://schemas.openxmlformats.org/officeDocument/2006/relationships/slideLayout" Target="../slideLayouts/slideLayout46.xml"/><Relationship Id="rId2" Type="http://schemas.openxmlformats.org/officeDocument/2006/relationships/slide" Target="slide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slide" Target="slide14.xml"/><Relationship Id="rId1" Type="http://schemas.openxmlformats.org/officeDocument/2006/relationships/slideLayout" Target="../slideLayouts/slideLayout46.xml"/><Relationship Id="rId2" Type="http://schemas.openxmlformats.org/officeDocument/2006/relationships/slide" Target="slide2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jpeg"/><Relationship Id="rId3" Type="http://schemas.openxmlformats.org/officeDocument/2006/relationships/slide" Target="slide4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slide" Target="slide24.xml"/><Relationship Id="rId1" Type="http://schemas.openxmlformats.org/officeDocument/2006/relationships/slideLayout" Target="../slideLayouts/slideLayout46.xml"/><Relationship Id="rId2" Type="http://schemas.openxmlformats.org/officeDocument/2006/relationships/slide" Target="slide1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5.jpeg"/><Relationship Id="rId3" Type="http://schemas.openxmlformats.org/officeDocument/2006/relationships/slide" Target="slide4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slide" Target="slide26.xml"/><Relationship Id="rId5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2" Type="http://schemas.openxmlformats.org/officeDocument/2006/relationships/slide" Target="slide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image" Target="../media/image18.jpeg"/><Relationship Id="rId3" Type="http://schemas.openxmlformats.org/officeDocument/2006/relationships/slide" Target="slide4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slide" Target="slide28.xml"/><Relationship Id="rId5" Type="http://schemas.openxmlformats.org/officeDocument/2006/relationships/slide" Target="slide32.xml"/><Relationship Id="rId1" Type="http://schemas.openxmlformats.org/officeDocument/2006/relationships/slideLayout" Target="../slideLayouts/slideLayout46.xml"/><Relationship Id="rId2" Type="http://schemas.openxmlformats.org/officeDocument/2006/relationships/slide" Target="slide3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slide" Target="slide29.xml"/><Relationship Id="rId3" Type="http://schemas.openxmlformats.org/officeDocument/2006/relationships/image" Target="../media/image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19.jpeg"/><Relationship Id="rId3" Type="http://schemas.openxmlformats.org/officeDocument/2006/relationships/slide" Target="slide4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7.xml"/><Relationship Id="rId1" Type="http://schemas.openxmlformats.org/officeDocument/2006/relationships/slideLayout" Target="../slideLayouts/slideLayout57.xml"/><Relationship Id="rId2" Type="http://schemas.openxmlformats.org/officeDocument/2006/relationships/slide" Target="slide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slide" Target="slide31.xml"/><Relationship Id="rId3" Type="http://schemas.openxmlformats.org/officeDocument/2006/relationships/image" Target="../media/image4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image" Target="../media/image20.jpeg"/><Relationship Id="rId3" Type="http://schemas.openxmlformats.org/officeDocument/2006/relationships/slide" Target="slide4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slide" Target="slide33.xml"/><Relationship Id="rId5" Type="http://schemas.openxmlformats.org/officeDocument/2006/relationships/image" Target="../media/image22.jpeg"/><Relationship Id="rId6" Type="http://schemas.openxmlformats.org/officeDocument/2006/relationships/slide" Target="slide44.xml"/><Relationship Id="rId1" Type="http://schemas.openxmlformats.org/officeDocument/2006/relationships/slideLayout" Target="../slideLayouts/slideLayout59.xml"/><Relationship Id="rId2" Type="http://schemas.openxmlformats.org/officeDocument/2006/relationships/slide" Target="slide3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3.jpeg"/><Relationship Id="rId3" Type="http://schemas.openxmlformats.org/officeDocument/2006/relationships/slide" Target="slide4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slide" Target="slide36.xml"/><Relationship Id="rId1" Type="http://schemas.openxmlformats.org/officeDocument/2006/relationships/slideLayout" Target="../slideLayouts/slideLayout46.xml"/><Relationship Id="rId2" Type="http://schemas.openxmlformats.org/officeDocument/2006/relationships/slide" Target="slide3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jpeg"/><Relationship Id="rId3" Type="http://schemas.openxmlformats.org/officeDocument/2006/relationships/slide" Target="slide4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slide" Target="slide38.xml"/><Relationship Id="rId1" Type="http://schemas.openxmlformats.org/officeDocument/2006/relationships/slideLayout" Target="../slideLayouts/slideLayout46.xml"/><Relationship Id="rId2" Type="http://schemas.openxmlformats.org/officeDocument/2006/relationships/slide" Target="slide3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image" Target="../media/image25.jpeg"/><Relationship Id="rId3" Type="http://schemas.openxmlformats.org/officeDocument/2006/relationships/slide" Target="slide4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image" Target="../media/image26.jpeg"/><Relationship Id="rId3" Type="http://schemas.openxmlformats.org/officeDocument/2006/relationships/slide" Target="slide4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slide" Target="slide40.xml"/><Relationship Id="rId3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slide" Target="slide11.xml"/><Relationship Id="rId1" Type="http://schemas.openxmlformats.org/officeDocument/2006/relationships/slideLayout" Target="../slideLayouts/slideLayout46.xml"/><Relationship Id="rId2" Type="http://schemas.openxmlformats.org/officeDocument/2006/relationships/slide" Target="slide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slide" Target="slide42.xml"/><Relationship Id="rId5" Type="http://schemas.openxmlformats.org/officeDocument/2006/relationships/slide" Target="slide43.xml"/><Relationship Id="rId1" Type="http://schemas.openxmlformats.org/officeDocument/2006/relationships/slideLayout" Target="../slideLayouts/slideLayout46.xml"/><Relationship Id="rId2" Type="http://schemas.openxmlformats.org/officeDocument/2006/relationships/slide" Target="slide4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7.jpeg"/><Relationship Id="rId3" Type="http://schemas.openxmlformats.org/officeDocument/2006/relationships/slide" Target="slide4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8.jpeg"/><Relationship Id="rId3" Type="http://schemas.openxmlformats.org/officeDocument/2006/relationships/slide" Target="slide4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9.jpeg"/><Relationship Id="rId3" Type="http://schemas.openxmlformats.org/officeDocument/2006/relationships/slide" Target="slide4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slide" Target="slide11.xml"/><Relationship Id="rId1" Type="http://schemas.openxmlformats.org/officeDocument/2006/relationships/slideLayout" Target="../slideLayouts/slideLayout54.xml"/><Relationship Id="rId2" Type="http://schemas.openxmlformats.org/officeDocument/2006/relationships/slide" Target="slide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slide" Target="slide11.xml"/><Relationship Id="rId1" Type="http://schemas.openxmlformats.org/officeDocument/2006/relationships/slideLayout" Target="../slideLayouts/slideLayout46.xml"/><Relationship Id="rId2" Type="http://schemas.openxmlformats.org/officeDocument/2006/relationships/slide" Target="slide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slide" Target="slide10.xml"/><Relationship Id="rId1" Type="http://schemas.openxmlformats.org/officeDocument/2006/relationships/slideLayout" Target="../slideLayouts/slideLayout46.xml"/><Relationship Id="rId2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6.jpeg"/><Relationship Id="rId3" Type="http://schemas.openxmlformats.org/officeDocument/2006/relationships/slide" Target="slide4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image" Target="../media/image7.jpeg"/><Relationship Id="rId3" Type="http://schemas.openxmlformats.org/officeDocument/2006/relationships/slide" Target="slide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337625" y="379413"/>
            <a:ext cx="8229600" cy="4629150"/>
          </a:xfrm>
        </p:spPr>
        <p:txBody>
          <a:bodyPr>
            <a:normAutofit/>
          </a:bodyPr>
          <a:lstStyle/>
          <a:p>
            <a:r>
              <a:rPr lang="de-CH" sz="3200" b="1" dirty="0" smtClean="0"/>
              <a:t/>
            </a:r>
            <a:br>
              <a:rPr lang="de-CH" sz="3200" b="1" dirty="0" smtClean="0"/>
            </a:br>
            <a:r>
              <a:rPr lang="de-CH" sz="4800" b="1" dirty="0" smtClean="0"/>
              <a:t>Klicken Sie bitte jeweils auf den Fussabdruck!</a:t>
            </a:r>
            <a:br>
              <a:rPr lang="de-CH" sz="4800" b="1" dirty="0" smtClean="0"/>
            </a:br>
            <a:r>
              <a:rPr lang="de-CH" sz="4800" b="1" dirty="0" smtClean="0"/>
              <a:t/>
            </a:r>
            <a:br>
              <a:rPr lang="de-CH" sz="4800" b="1" dirty="0" smtClean="0"/>
            </a:br>
            <a:r>
              <a:rPr lang="de-CH" sz="4800" b="1" dirty="0" smtClean="0">
                <a:sym typeface="Wingdings" pitchFamily="2" charset="2"/>
              </a:rPr>
              <a:t></a:t>
            </a:r>
            <a:endParaRPr lang="de-CH" sz="4800" b="1" dirty="0"/>
          </a:p>
        </p:txBody>
      </p:sp>
      <p:pic>
        <p:nvPicPr>
          <p:cNvPr id="3" name="Bild 7" descr="thumb_COLOURBOX7005552.jpg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84"/>
          <a:stretch/>
        </p:blipFill>
        <p:spPr>
          <a:xfrm>
            <a:off x="6471137" y="3995089"/>
            <a:ext cx="1294229" cy="21535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47144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restige Elite Std"/>
                <a:ea typeface="+mj-ea"/>
                <a:cs typeface="Prestige Elite Std"/>
              </a:rPr>
              <a:t>Das Orakel sieht, dass Sie ein Mensch sind, der stets den Thrill sucht im Leben: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restige Elite Std"/>
              <a:ea typeface="+mj-ea"/>
              <a:cs typeface="Prestige Elite Std"/>
            </a:endParaRPr>
          </a:p>
        </p:txBody>
      </p:sp>
      <p:pic>
        <p:nvPicPr>
          <p:cNvPr id="3" name="Picture 3" descr="paras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233" y="1064533"/>
            <a:ext cx="3321077" cy="4773083"/>
          </a:xfrm>
          <a:prstGeom prst="rect">
            <a:avLst/>
          </a:prstGeom>
        </p:spPr>
      </p:pic>
      <p:sp>
        <p:nvSpPr>
          <p:cNvPr id="4" name="TextBox 2"/>
          <p:cNvSpPr txBox="1"/>
          <p:nvPr/>
        </p:nvSpPr>
        <p:spPr>
          <a:xfrm>
            <a:off x="2312657" y="5963227"/>
            <a:ext cx="4947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Prestige Elite std"/>
              </a:rPr>
              <a:t>Werden</a:t>
            </a:r>
            <a:r>
              <a:rPr lang="en-US" sz="2400" dirty="0" smtClean="0">
                <a:latin typeface="Prestige Elite std"/>
              </a:rPr>
              <a:t> </a:t>
            </a:r>
            <a:r>
              <a:rPr lang="en-US" sz="2400" dirty="0" err="1" smtClean="0">
                <a:latin typeface="Prestige Elite std"/>
              </a:rPr>
              <a:t>Sie</a:t>
            </a:r>
            <a:r>
              <a:rPr lang="en-US" sz="2400" dirty="0" smtClean="0">
                <a:latin typeface="Prestige Elite std"/>
              </a:rPr>
              <a:t> </a:t>
            </a:r>
            <a:r>
              <a:rPr lang="en-US" sz="2400" dirty="0" err="1" smtClean="0">
                <a:latin typeface="Prestige Elite std"/>
              </a:rPr>
              <a:t>Fallschirmtester</a:t>
            </a:r>
            <a:r>
              <a:rPr lang="en-US" sz="2400" dirty="0" smtClean="0">
                <a:latin typeface="Prestige Elite std"/>
              </a:rPr>
              <a:t> </a:t>
            </a:r>
            <a:endParaRPr lang="en-US" sz="2400" dirty="0">
              <a:latin typeface="Prestige Elite std"/>
            </a:endParaRPr>
          </a:p>
        </p:txBody>
      </p:sp>
      <p:sp>
        <p:nvSpPr>
          <p:cNvPr id="5" name="Textfeld 4">
            <a:hlinkClick r:id="rId3" action="ppaction://hlinksldjump"/>
          </p:cNvPr>
          <p:cNvSpPr txBox="1"/>
          <p:nvPr/>
        </p:nvSpPr>
        <p:spPr>
          <a:xfrm>
            <a:off x="7478949" y="6052074"/>
            <a:ext cx="1298103" cy="46166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sz="2400" dirty="0" smtClean="0">
                <a:latin typeface="Prestige Elite Std"/>
              </a:rPr>
              <a:t>Weiter</a:t>
            </a:r>
            <a:endParaRPr lang="de-CH" sz="2400" dirty="0">
              <a:latin typeface="Prestige Elite Std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Das </a:t>
            </a:r>
            <a:r>
              <a:rPr lang="en-US" dirty="0" err="1" smtClean="0"/>
              <a:t>Schicksal</a:t>
            </a:r>
            <a:r>
              <a:rPr lang="en-US" dirty="0" smtClean="0"/>
              <a:t> </a:t>
            </a:r>
            <a:r>
              <a:rPr lang="en-US" dirty="0" err="1" smtClean="0"/>
              <a:t>hält</a:t>
            </a:r>
            <a:r>
              <a:rPr lang="en-US" dirty="0" smtClean="0"/>
              <a:t> </a:t>
            </a:r>
            <a:r>
              <a:rPr lang="en-US" dirty="0" err="1" smtClean="0"/>
              <a:t>Dreckiges</a:t>
            </a:r>
            <a:r>
              <a:rPr lang="en-US" dirty="0" smtClean="0"/>
              <a:t> </a:t>
            </a:r>
            <a:r>
              <a:rPr lang="en-US" dirty="0" err="1" smtClean="0"/>
              <a:t>für</a:t>
            </a:r>
            <a:r>
              <a:rPr lang="en-US" dirty="0" smtClean="0"/>
              <a:t> </a:t>
            </a:r>
            <a:r>
              <a:rPr lang="en-US" dirty="0" err="1" smtClean="0"/>
              <a:t>Sie</a:t>
            </a:r>
            <a:r>
              <a:rPr lang="en-US" dirty="0" smtClean="0"/>
              <a:t> </a:t>
            </a:r>
            <a:r>
              <a:rPr lang="en-US" dirty="0" err="1" smtClean="0"/>
              <a:t>bereit</a:t>
            </a:r>
            <a:r>
              <a:rPr lang="en-US" dirty="0" smtClean="0"/>
              <a:t>:</a:t>
            </a:r>
            <a:endParaRPr lang="en-US" dirty="0"/>
          </a:p>
        </p:txBody>
      </p:sp>
      <p:pic>
        <p:nvPicPr>
          <p:cNvPr id="4" name="Content Placeholder 3" descr="schlammtaucher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1461878" y="1600200"/>
            <a:ext cx="6367034" cy="3501623"/>
          </a:xfrm>
        </p:spPr>
      </p:pic>
      <p:sp>
        <p:nvSpPr>
          <p:cNvPr id="5" name="TextBox 4"/>
          <p:cNvSpPr txBox="1"/>
          <p:nvPr/>
        </p:nvSpPr>
        <p:spPr>
          <a:xfrm>
            <a:off x="2559088" y="5706311"/>
            <a:ext cx="6127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Prestige Elite Std"/>
                <a:cs typeface="Prestige Elite Std"/>
              </a:rPr>
              <a:t>Werden</a:t>
            </a:r>
            <a:r>
              <a:rPr lang="en-US" sz="2400" dirty="0" smtClean="0">
                <a:latin typeface="Prestige Elite Std"/>
                <a:cs typeface="Prestige Elite Std"/>
              </a:rPr>
              <a:t> </a:t>
            </a:r>
            <a:r>
              <a:rPr lang="en-US" sz="2400" dirty="0" err="1" smtClean="0">
                <a:latin typeface="Prestige Elite Std"/>
                <a:cs typeface="Prestige Elite Std"/>
              </a:rPr>
              <a:t>Sie</a:t>
            </a:r>
            <a:r>
              <a:rPr lang="en-US" sz="2400" dirty="0" smtClean="0">
                <a:latin typeface="Prestige Elite Std"/>
                <a:cs typeface="Prestige Elite Std"/>
              </a:rPr>
              <a:t> </a:t>
            </a:r>
            <a:r>
              <a:rPr lang="en-US" sz="2400" dirty="0" err="1" smtClean="0">
                <a:latin typeface="Prestige Elite Std"/>
                <a:cs typeface="Prestige Elite Std"/>
              </a:rPr>
              <a:t>Schlammtaucher</a:t>
            </a:r>
            <a:r>
              <a:rPr lang="en-US" sz="2400" dirty="0" smtClean="0">
                <a:latin typeface="Prestige Elite Std"/>
                <a:cs typeface="Prestige Elite Std"/>
              </a:rPr>
              <a:t> </a:t>
            </a:r>
            <a:endParaRPr lang="en-US" sz="2400" dirty="0">
              <a:latin typeface="Prestige Elite Std"/>
              <a:cs typeface="Prestige Elite Std"/>
            </a:endParaRPr>
          </a:p>
        </p:txBody>
      </p:sp>
      <p:sp>
        <p:nvSpPr>
          <p:cNvPr id="6" name="Textfeld 5">
            <a:hlinkClick r:id="rId3" action="ppaction://hlinksldjump"/>
          </p:cNvPr>
          <p:cNvSpPr txBox="1"/>
          <p:nvPr/>
        </p:nvSpPr>
        <p:spPr>
          <a:xfrm>
            <a:off x="7478949" y="6052074"/>
            <a:ext cx="1298103" cy="46166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sz="2400" dirty="0" smtClean="0">
                <a:latin typeface="Prestige Elite Std"/>
              </a:rPr>
              <a:t>Weiter</a:t>
            </a:r>
            <a:endParaRPr lang="de-CH" sz="2400" dirty="0">
              <a:latin typeface="Prestige Elite Std"/>
            </a:endParaRPr>
          </a:p>
        </p:txBody>
      </p:sp>
    </p:spTree>
    <p:extLst>
      <p:ext uri="{BB962C8B-B14F-4D97-AF65-F5344CB8AC3E}">
        <p14:creationId xmlns:p14="http://schemas.microsoft.com/office/powerpoint/2010/main" val="3307802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/>
        </p:nvSpPr>
        <p:spPr>
          <a:xfrm>
            <a:off x="457200" y="21602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Prestige Elite std"/>
                <a:ea typeface="+mj-ea"/>
                <a:cs typeface="Prestige Elite std"/>
              </a:defRPr>
            </a:lvl1pPr>
          </a:lstStyle>
          <a:p>
            <a:r>
              <a:rPr lang="en-US" kern="1200" dirty="0" err="1" smtClean="0"/>
              <a:t>Welchen</a:t>
            </a:r>
            <a:r>
              <a:rPr lang="en-US" kern="1200" dirty="0" smtClean="0"/>
              <a:t> </a:t>
            </a:r>
            <a:r>
              <a:rPr lang="en-US" kern="1200" dirty="0" err="1"/>
              <a:t>S</a:t>
            </a:r>
            <a:r>
              <a:rPr lang="en-US" kern="1200" dirty="0" err="1" smtClean="0"/>
              <a:t>atz</a:t>
            </a:r>
            <a:r>
              <a:rPr lang="en-US" kern="1200" dirty="0" smtClean="0"/>
              <a:t> </a:t>
            </a:r>
            <a:r>
              <a:rPr lang="en-US" kern="1200" dirty="0" err="1" smtClean="0"/>
              <a:t>würde</a:t>
            </a:r>
            <a:r>
              <a:rPr lang="en-US" kern="1200" dirty="0" smtClean="0"/>
              <a:t> man am </a:t>
            </a:r>
            <a:r>
              <a:rPr lang="en-US" kern="1200" dirty="0" err="1" smtClean="0"/>
              <a:t>ehesten</a:t>
            </a:r>
            <a:r>
              <a:rPr lang="en-US" kern="1200" dirty="0" smtClean="0"/>
              <a:t> </a:t>
            </a:r>
            <a:r>
              <a:rPr lang="en-US" kern="1200" dirty="0" err="1" smtClean="0"/>
              <a:t>aus</a:t>
            </a:r>
            <a:r>
              <a:rPr lang="en-US" kern="1200" dirty="0" smtClean="0"/>
              <a:t> </a:t>
            </a:r>
            <a:r>
              <a:rPr lang="en-US" kern="1200" dirty="0" err="1" smtClean="0"/>
              <a:t>Ihrem</a:t>
            </a:r>
            <a:r>
              <a:rPr lang="en-US" kern="1200" dirty="0" smtClean="0"/>
              <a:t> </a:t>
            </a:r>
            <a:r>
              <a:rPr lang="en-US" kern="1200" dirty="0" err="1" smtClean="0"/>
              <a:t>Mund</a:t>
            </a:r>
            <a:r>
              <a:rPr lang="en-US" kern="1200" dirty="0" smtClean="0"/>
              <a:t> </a:t>
            </a:r>
            <a:r>
              <a:rPr lang="en-US" kern="1200" dirty="0" err="1" smtClean="0"/>
              <a:t>hören</a:t>
            </a:r>
            <a:r>
              <a:rPr lang="en-US" kern="1200" dirty="0" smtClean="0"/>
              <a:t> ?</a:t>
            </a:r>
            <a:endParaRPr lang="en-US" kern="1200" dirty="0"/>
          </a:p>
        </p:txBody>
      </p:sp>
      <p:sp>
        <p:nvSpPr>
          <p:cNvPr id="7" name="Content Placeholder 2"/>
          <p:cNvSpPr>
            <a:spLocks noGrp="1"/>
          </p:cNvSpPr>
          <p:nvPr/>
        </p:nvSpPr>
        <p:spPr>
          <a:xfrm>
            <a:off x="512849" y="1441524"/>
            <a:ext cx="5281319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kern="1200" dirty="0" err="1" smtClean="0">
                <a:latin typeface="Prestige Elite Std"/>
                <a:cs typeface="Prestige Elite Std"/>
              </a:rPr>
              <a:t>Zahlen</a:t>
            </a:r>
            <a:r>
              <a:rPr lang="en-US" sz="1800" kern="1200" dirty="0" smtClean="0">
                <a:latin typeface="Prestige Elite Std"/>
                <a:cs typeface="Prestige Elite Std"/>
              </a:rPr>
              <a:t> </a:t>
            </a:r>
            <a:r>
              <a:rPr lang="en-US" sz="1800" kern="1200" dirty="0" err="1" smtClean="0">
                <a:latin typeface="Prestige Elite Std"/>
                <a:cs typeface="Prestige Elite Std"/>
              </a:rPr>
              <a:t>faszinieren</a:t>
            </a:r>
            <a:r>
              <a:rPr lang="en-US" sz="1800" kern="1200" dirty="0" smtClean="0">
                <a:latin typeface="Prestige Elite Std"/>
                <a:cs typeface="Prestige Elite Std"/>
              </a:rPr>
              <a:t> </a:t>
            </a:r>
            <a:r>
              <a:rPr lang="en-US" sz="1800" kern="1200" dirty="0" err="1" smtClean="0">
                <a:latin typeface="Prestige Elite Std"/>
                <a:cs typeface="Prestige Elite Std"/>
              </a:rPr>
              <a:t>mich</a:t>
            </a:r>
            <a:r>
              <a:rPr lang="en-US" sz="1800" kern="1200" dirty="0" smtClean="0">
                <a:latin typeface="Prestige Elite Std"/>
                <a:cs typeface="Prestige Elite Std"/>
              </a:rPr>
              <a:t> </a:t>
            </a:r>
          </a:p>
          <a:p>
            <a:endParaRPr lang="en-US" sz="1800" kern="1200" dirty="0" smtClean="0">
              <a:latin typeface="Prestige Elite Std"/>
              <a:cs typeface="Prestige Elite Std"/>
            </a:endParaRPr>
          </a:p>
          <a:p>
            <a:r>
              <a:rPr lang="en-US" sz="1800" kern="1200" dirty="0" err="1" smtClean="0">
                <a:latin typeface="Prestige Elite Std"/>
                <a:cs typeface="Prestige Elite Std"/>
              </a:rPr>
              <a:t>Für</a:t>
            </a:r>
            <a:r>
              <a:rPr lang="en-US" sz="1800" kern="1200" dirty="0" smtClean="0">
                <a:latin typeface="Prestige Elite Std"/>
                <a:cs typeface="Prestige Elite Std"/>
              </a:rPr>
              <a:t> </a:t>
            </a:r>
            <a:r>
              <a:rPr lang="en-US" sz="1800" kern="1200" dirty="0" err="1" smtClean="0">
                <a:latin typeface="Prestige Elite Std"/>
                <a:cs typeface="Prestige Elite Std"/>
              </a:rPr>
              <a:t>Weihnachten</a:t>
            </a:r>
            <a:r>
              <a:rPr lang="en-US" sz="1800" kern="1200" dirty="0" smtClean="0">
                <a:latin typeface="Prestige Elite Std"/>
                <a:cs typeface="Prestige Elite Std"/>
              </a:rPr>
              <a:t> </a:t>
            </a:r>
            <a:r>
              <a:rPr lang="en-US" sz="1800" kern="1200" dirty="0" err="1" smtClean="0">
                <a:latin typeface="Prestige Elite Std"/>
                <a:cs typeface="Prestige Elite Std"/>
              </a:rPr>
              <a:t>wünsch</a:t>
            </a:r>
            <a:r>
              <a:rPr lang="en-US" sz="1800" kern="1200" dirty="0" smtClean="0">
                <a:latin typeface="Prestige Elite Std"/>
                <a:cs typeface="Prestige Elite Std"/>
              </a:rPr>
              <a:t> </a:t>
            </a:r>
            <a:r>
              <a:rPr lang="en-US" sz="1800" kern="1200" dirty="0" err="1" smtClean="0">
                <a:latin typeface="Prestige Elite Std"/>
                <a:cs typeface="Prestige Elite Std"/>
              </a:rPr>
              <a:t>ich</a:t>
            </a:r>
            <a:r>
              <a:rPr lang="en-US" sz="1800" kern="1200" dirty="0" smtClean="0">
                <a:latin typeface="Prestige Elite Std"/>
                <a:cs typeface="Prestige Elite Std"/>
              </a:rPr>
              <a:t> </a:t>
            </a:r>
            <a:r>
              <a:rPr lang="en-US" sz="1800" kern="1200" dirty="0" err="1" smtClean="0">
                <a:latin typeface="Prestige Elite Std"/>
                <a:cs typeface="Prestige Elite Std"/>
              </a:rPr>
              <a:t>mir</a:t>
            </a:r>
            <a:r>
              <a:rPr lang="en-US" sz="1800" kern="1200" dirty="0" smtClean="0">
                <a:latin typeface="Prestige Elite Std"/>
                <a:cs typeface="Prestige Elite Std"/>
              </a:rPr>
              <a:t> </a:t>
            </a:r>
          </a:p>
          <a:p>
            <a:pPr marL="0" indent="0">
              <a:buNone/>
            </a:pPr>
            <a:r>
              <a:rPr lang="en-US" sz="1800" kern="1200" dirty="0">
                <a:latin typeface="Prestige Elite Std"/>
                <a:cs typeface="Prestige Elite Std"/>
              </a:rPr>
              <a:t> </a:t>
            </a:r>
            <a:r>
              <a:rPr lang="en-US" sz="1800" kern="1200" dirty="0" smtClean="0">
                <a:latin typeface="Prestige Elite Std"/>
                <a:cs typeface="Prestige Elite Std"/>
              </a:rPr>
              <a:t>  </a:t>
            </a:r>
            <a:r>
              <a:rPr lang="en-US" sz="1800" kern="1200" dirty="0" err="1" smtClean="0">
                <a:latin typeface="Prestige Elite Std"/>
                <a:cs typeface="Prestige Elite Std"/>
              </a:rPr>
              <a:t>Cocktailgläser</a:t>
            </a:r>
            <a:r>
              <a:rPr lang="en-US" sz="1800" kern="1200" dirty="0" smtClean="0">
                <a:latin typeface="Prestige Elite Std"/>
                <a:cs typeface="Prestige Elite Std"/>
              </a:rPr>
              <a:t> in Form </a:t>
            </a:r>
            <a:r>
              <a:rPr lang="en-US" sz="1800" kern="1200" dirty="0" err="1" smtClean="0">
                <a:latin typeface="Prestige Elite Std"/>
                <a:cs typeface="Prestige Elite Std"/>
              </a:rPr>
              <a:t>eines</a:t>
            </a:r>
            <a:r>
              <a:rPr lang="en-US" sz="1800" dirty="0" smtClean="0">
                <a:latin typeface="Prestige Elite Std"/>
                <a:cs typeface="Prestige Elite Std"/>
              </a:rPr>
              <a:t> </a:t>
            </a:r>
            <a:r>
              <a:rPr lang="en-US" sz="1800" kern="1200" dirty="0" err="1" smtClean="0">
                <a:latin typeface="Prestige Elite Std"/>
                <a:cs typeface="Prestige Elite Std"/>
              </a:rPr>
              <a:t>Erlenmeyers</a:t>
            </a:r>
            <a:r>
              <a:rPr lang="en-US" sz="1800" kern="1200" dirty="0" smtClean="0">
                <a:latin typeface="Prestige Elite Std"/>
                <a:cs typeface="Prestige Elite Std"/>
              </a:rPr>
              <a:t> </a:t>
            </a:r>
          </a:p>
          <a:p>
            <a:endParaRPr lang="en-US" sz="1800" kern="1200" dirty="0" smtClean="0">
              <a:latin typeface="Prestige Elite Std"/>
              <a:cs typeface="Prestige Elite Std"/>
            </a:endParaRPr>
          </a:p>
          <a:p>
            <a:r>
              <a:rPr lang="en-US" sz="1800" kern="1200" dirty="0" err="1" smtClean="0">
                <a:latin typeface="Prestige Elite Std"/>
                <a:cs typeface="Prestige Elite Std"/>
              </a:rPr>
              <a:t>Ich</a:t>
            </a:r>
            <a:r>
              <a:rPr lang="en-US" sz="1800" kern="1200" dirty="0" smtClean="0">
                <a:latin typeface="Prestige Elite Std"/>
                <a:cs typeface="Prestige Elite Std"/>
              </a:rPr>
              <a:t> </a:t>
            </a:r>
            <a:r>
              <a:rPr lang="en-US" sz="1800" kern="1200" dirty="0" err="1" smtClean="0">
                <a:latin typeface="Prestige Elite Std"/>
                <a:cs typeface="Prestige Elite Std"/>
              </a:rPr>
              <a:t>interessiere</a:t>
            </a:r>
            <a:r>
              <a:rPr lang="en-US" sz="1800" kern="1200" dirty="0" smtClean="0">
                <a:latin typeface="Prestige Elite Std"/>
                <a:cs typeface="Prestige Elite Std"/>
              </a:rPr>
              <a:t> </a:t>
            </a:r>
            <a:r>
              <a:rPr lang="en-US" sz="1800" kern="1200" dirty="0" err="1" smtClean="0">
                <a:latin typeface="Prestige Elite Std"/>
                <a:cs typeface="Prestige Elite Std"/>
              </a:rPr>
              <a:t>mich</a:t>
            </a:r>
            <a:r>
              <a:rPr lang="en-US" sz="1800" kern="1200" dirty="0" smtClean="0">
                <a:latin typeface="Prestige Elite Std"/>
                <a:cs typeface="Prestige Elite Std"/>
              </a:rPr>
              <a:t> </a:t>
            </a:r>
            <a:r>
              <a:rPr lang="en-US" sz="1800" kern="1200" dirty="0" err="1" smtClean="0">
                <a:latin typeface="Prestige Elite Std"/>
                <a:cs typeface="Prestige Elite Std"/>
              </a:rPr>
              <a:t>für</a:t>
            </a:r>
            <a:r>
              <a:rPr lang="en-US" sz="1800" kern="1200" dirty="0" smtClean="0">
                <a:latin typeface="Prestige Elite Std"/>
                <a:cs typeface="Prestige Elite Std"/>
              </a:rPr>
              <a:t> </a:t>
            </a:r>
            <a:r>
              <a:rPr lang="en-US" sz="1800" kern="1200" dirty="0" err="1" smtClean="0">
                <a:latin typeface="Prestige Elite Std"/>
                <a:cs typeface="Prestige Elite Std"/>
              </a:rPr>
              <a:t>alle</a:t>
            </a:r>
            <a:r>
              <a:rPr lang="en-US" sz="1800" kern="1200" dirty="0">
                <a:latin typeface="Prestige Elite Std"/>
                <a:cs typeface="Prestige Elite Std"/>
              </a:rPr>
              <a:t> </a:t>
            </a:r>
            <a:r>
              <a:rPr lang="en-US" sz="1800" kern="1200" dirty="0" err="1" smtClean="0">
                <a:latin typeface="Prestige Elite Std"/>
                <a:cs typeface="Prestige Elite Std"/>
              </a:rPr>
              <a:t>Lebewesen</a:t>
            </a:r>
            <a:r>
              <a:rPr lang="en-US" sz="1800" kern="1200" dirty="0" smtClean="0">
                <a:latin typeface="Prestige Elite Std"/>
                <a:cs typeface="Prestige Elite Std"/>
              </a:rPr>
              <a:t> </a:t>
            </a:r>
          </a:p>
          <a:p>
            <a:endParaRPr lang="en-US" sz="1800" kern="1200" dirty="0" smtClean="0">
              <a:latin typeface="Prestige Elite Std"/>
              <a:cs typeface="Prestige Elite Std"/>
            </a:endParaRPr>
          </a:p>
          <a:p>
            <a:r>
              <a:rPr lang="en-US" sz="1800" kern="1200" dirty="0" smtClean="0">
                <a:latin typeface="Prestige Elite Std"/>
                <a:cs typeface="Prestige Elite Std"/>
              </a:rPr>
              <a:t>The Big Bang </a:t>
            </a:r>
            <a:r>
              <a:rPr lang="en-US" sz="1800" kern="1200" dirty="0" err="1" smtClean="0">
                <a:latin typeface="Prestige Elite Std"/>
                <a:cs typeface="Prestige Elite Std"/>
              </a:rPr>
              <a:t>Theorie</a:t>
            </a:r>
            <a:r>
              <a:rPr lang="en-US" sz="1800" kern="1200" dirty="0" smtClean="0">
                <a:latin typeface="Prestige Elite Std"/>
                <a:cs typeface="Prestige Elite Std"/>
              </a:rPr>
              <a:t> </a:t>
            </a:r>
            <a:r>
              <a:rPr lang="en-US" sz="1800" kern="1200" dirty="0" err="1" smtClean="0">
                <a:latin typeface="Prestige Elite Std"/>
                <a:cs typeface="Prestige Elite Std"/>
              </a:rPr>
              <a:t>ist</a:t>
            </a:r>
            <a:r>
              <a:rPr lang="en-US" sz="1800" kern="1200" dirty="0" smtClean="0">
                <a:latin typeface="Prestige Elite Std"/>
                <a:cs typeface="Prestige Elite Std"/>
              </a:rPr>
              <a:t> </a:t>
            </a:r>
            <a:r>
              <a:rPr lang="en-US" sz="1800" kern="1200" dirty="0" err="1" smtClean="0">
                <a:latin typeface="Prestige Elite Std"/>
                <a:cs typeface="Prestige Elite Std"/>
              </a:rPr>
              <a:t>meine</a:t>
            </a:r>
            <a:r>
              <a:rPr lang="en-US" sz="1800" kern="1200" dirty="0" smtClean="0">
                <a:latin typeface="Prestige Elite Std"/>
                <a:cs typeface="Prestige Elite Std"/>
              </a:rPr>
              <a:t> </a:t>
            </a:r>
            <a:r>
              <a:rPr lang="en-US" sz="1800" kern="1200" dirty="0" err="1" smtClean="0">
                <a:latin typeface="Prestige Elite Std"/>
                <a:cs typeface="Prestige Elite Std"/>
              </a:rPr>
              <a:t>Lieblingsserie</a:t>
            </a:r>
            <a:r>
              <a:rPr lang="en-US" sz="1800" kern="1200" dirty="0" smtClean="0">
                <a:latin typeface="Prestige Elite Std"/>
                <a:cs typeface="Prestige Elite Std"/>
              </a:rPr>
              <a:t> (</a:t>
            </a:r>
            <a:r>
              <a:rPr lang="en-US" sz="1800" kern="1200" dirty="0" err="1" smtClean="0">
                <a:latin typeface="Prestige Elite Std"/>
                <a:cs typeface="Prestige Elite Std"/>
              </a:rPr>
              <a:t>Geologie</a:t>
            </a:r>
            <a:r>
              <a:rPr lang="en-US" sz="1800" kern="1200" dirty="0" smtClean="0">
                <a:latin typeface="Prestige Elite Std"/>
                <a:cs typeface="Prestige Elite Std"/>
              </a:rPr>
              <a:t> </a:t>
            </a:r>
            <a:r>
              <a:rPr lang="en-US" sz="1800" kern="1200" dirty="0" err="1" smtClean="0">
                <a:latin typeface="Prestige Elite Std"/>
                <a:cs typeface="Prestige Elite Std"/>
              </a:rPr>
              <a:t>ist</a:t>
            </a:r>
            <a:r>
              <a:rPr lang="en-US" sz="1800" kern="1200" dirty="0" smtClean="0">
                <a:latin typeface="Prestige Elite Std"/>
                <a:cs typeface="Prestige Elite Std"/>
              </a:rPr>
              <a:t> </a:t>
            </a:r>
            <a:r>
              <a:rPr lang="en-US" sz="1800" kern="1200" dirty="0" err="1" smtClean="0">
                <a:latin typeface="Prestige Elite Std"/>
                <a:cs typeface="Prestige Elite Std"/>
              </a:rPr>
              <a:t>keine</a:t>
            </a:r>
            <a:r>
              <a:rPr lang="en-US" sz="1800" kern="1200" dirty="0" smtClean="0">
                <a:latin typeface="Prestige Elite Std"/>
                <a:cs typeface="Prestige Elite Std"/>
              </a:rPr>
              <a:t> </a:t>
            </a:r>
            <a:r>
              <a:rPr lang="en-US" sz="1800" kern="1200" dirty="0" err="1" smtClean="0">
                <a:latin typeface="Prestige Elite Std"/>
                <a:cs typeface="Prestige Elite Std"/>
              </a:rPr>
              <a:t>richtige</a:t>
            </a:r>
            <a:r>
              <a:rPr lang="en-US" sz="1800" kern="1200" dirty="0" smtClean="0">
                <a:latin typeface="Prestige Elite Std"/>
                <a:cs typeface="Prestige Elite Std"/>
              </a:rPr>
              <a:t> </a:t>
            </a:r>
            <a:r>
              <a:rPr lang="en-US" sz="1800" kern="1200" dirty="0" err="1" smtClean="0">
                <a:latin typeface="Prestige Elite Std"/>
                <a:cs typeface="Prestige Elite Std"/>
              </a:rPr>
              <a:t>Wissenschaft</a:t>
            </a:r>
            <a:r>
              <a:rPr lang="en-US" sz="1800" kern="1200" dirty="0" smtClean="0">
                <a:latin typeface="Prestige Elite Std"/>
                <a:cs typeface="Prestige Elite Std"/>
              </a:rPr>
              <a:t>!) </a:t>
            </a:r>
            <a:endParaRPr lang="en-US" sz="1800" kern="1200" dirty="0">
              <a:latin typeface="Prestige Elite Std"/>
              <a:cs typeface="Prestige Elite Std"/>
            </a:endParaRPr>
          </a:p>
        </p:txBody>
      </p:sp>
      <p:pic>
        <p:nvPicPr>
          <p:cNvPr id="9" name="Bild 9" descr="thumb_COLOURBOX7005552.jpg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84"/>
          <a:stretch/>
        </p:blipFill>
        <p:spPr>
          <a:xfrm flipH="1">
            <a:off x="5764964" y="2166671"/>
            <a:ext cx="438542" cy="743712"/>
          </a:xfrm>
          <a:prstGeom prst="rect">
            <a:avLst/>
          </a:prstGeom>
        </p:spPr>
      </p:pic>
      <p:pic>
        <p:nvPicPr>
          <p:cNvPr id="10" name="Bild 9" descr="thumb_COLOURBOX7005552.jpg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84"/>
          <a:stretch/>
        </p:blipFill>
        <p:spPr>
          <a:xfrm flipH="1">
            <a:off x="5794168" y="3763734"/>
            <a:ext cx="438542" cy="743712"/>
          </a:xfrm>
          <a:prstGeom prst="rect">
            <a:avLst/>
          </a:prstGeom>
        </p:spPr>
      </p:pic>
      <p:pic>
        <p:nvPicPr>
          <p:cNvPr id="11" name="Bild 8" descr="thumb_COLOURBOX7005552.jpg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84"/>
          <a:stretch/>
        </p:blipFill>
        <p:spPr>
          <a:xfrm>
            <a:off x="6381028" y="1359023"/>
            <a:ext cx="440715" cy="743712"/>
          </a:xfrm>
          <a:prstGeom prst="rect">
            <a:avLst/>
          </a:prstGeom>
        </p:spPr>
      </p:pic>
      <p:pic>
        <p:nvPicPr>
          <p:cNvPr id="12" name="Bild 8" descr="thumb_COLOURBOX7005552.jpg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84"/>
          <a:stretch/>
        </p:blipFill>
        <p:spPr>
          <a:xfrm>
            <a:off x="6381028" y="2910383"/>
            <a:ext cx="440715" cy="74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002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sz="2400" dirty="0" smtClean="0"/>
              <a:t>Interessieren Sie sich für das Zufallsprinzip?</a:t>
            </a:r>
            <a:endParaRPr lang="de-CH" sz="2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1" y="1600200"/>
            <a:ext cx="4958862" cy="4525963"/>
          </a:xfrm>
        </p:spPr>
        <p:txBody>
          <a:bodyPr/>
          <a:lstStyle/>
          <a:p>
            <a:r>
              <a:rPr lang="de-CH" dirty="0" smtClean="0">
                <a:latin typeface="Prestige Elite std"/>
              </a:rPr>
              <a:t>Ja, ich würde mich gerne mit diesem Thema beschäftigen</a:t>
            </a:r>
          </a:p>
          <a:p>
            <a:endParaRPr lang="de-CH" dirty="0" smtClean="0">
              <a:latin typeface="Prestige Elite std"/>
            </a:endParaRPr>
          </a:p>
          <a:p>
            <a:r>
              <a:rPr lang="de-CH" dirty="0" smtClean="0">
                <a:latin typeface="Prestige Elite std"/>
              </a:rPr>
              <a:t>Nein, ich glaube nicht an Zufall</a:t>
            </a:r>
            <a:endParaRPr lang="de-CH" dirty="0">
              <a:latin typeface="Prestige Elite std"/>
            </a:endParaRPr>
          </a:p>
        </p:txBody>
      </p:sp>
      <p:pic>
        <p:nvPicPr>
          <p:cNvPr id="4" name="Bild 8" descr="thumb_COLOURBOX7005552.jpg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84"/>
          <a:stretch/>
        </p:blipFill>
        <p:spPr>
          <a:xfrm flipH="1">
            <a:off x="5499598" y="1417638"/>
            <a:ext cx="440715" cy="743712"/>
          </a:xfrm>
          <a:prstGeom prst="rect">
            <a:avLst/>
          </a:prstGeom>
        </p:spPr>
      </p:pic>
      <p:pic>
        <p:nvPicPr>
          <p:cNvPr id="5" name="Bild 8" descr="thumb_COLOURBOX7005552.jpg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84"/>
          <a:stretch/>
        </p:blipFill>
        <p:spPr>
          <a:xfrm>
            <a:off x="5940313" y="2531716"/>
            <a:ext cx="440715" cy="743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Das </a:t>
            </a:r>
            <a:r>
              <a:rPr lang="en-US" dirty="0" err="1" smtClean="0"/>
              <a:t>Orakel</a:t>
            </a:r>
            <a:r>
              <a:rPr lang="en-US" dirty="0" smtClean="0"/>
              <a:t> </a:t>
            </a:r>
            <a:r>
              <a:rPr lang="en-US" dirty="0" err="1" smtClean="0"/>
              <a:t>rät</a:t>
            </a:r>
            <a:r>
              <a:rPr lang="en-US" dirty="0" smtClean="0"/>
              <a:t> </a:t>
            </a:r>
            <a:r>
              <a:rPr lang="en-US" dirty="0" err="1" smtClean="0"/>
              <a:t>Ihnen</a:t>
            </a:r>
            <a:r>
              <a:rPr lang="en-US" dirty="0" smtClean="0"/>
              <a:t>, in die Sterne </a:t>
            </a:r>
            <a:r>
              <a:rPr lang="en-US" dirty="0" err="1" smtClean="0"/>
              <a:t>zu</a:t>
            </a:r>
            <a:r>
              <a:rPr lang="en-US" dirty="0" smtClean="0"/>
              <a:t> </a:t>
            </a:r>
            <a:r>
              <a:rPr lang="en-US" dirty="0" err="1" smtClean="0"/>
              <a:t>schauen</a:t>
            </a:r>
            <a:r>
              <a:rPr lang="en-US" dirty="0" smtClean="0"/>
              <a:t>: </a:t>
            </a:r>
            <a:endParaRPr lang="en-US" dirty="0"/>
          </a:p>
        </p:txBody>
      </p:sp>
      <p:pic>
        <p:nvPicPr>
          <p:cNvPr id="6" name="Content Placeholder 5" descr="AstrologyHeader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2" r="4542"/>
          <a:stretch>
            <a:fillRect/>
          </a:stretch>
        </p:blipFill>
        <p:spPr>
          <a:xfrm>
            <a:off x="1129509" y="1417638"/>
            <a:ext cx="6878852" cy="3783104"/>
          </a:xfrm>
        </p:spPr>
      </p:pic>
      <p:sp>
        <p:nvSpPr>
          <p:cNvPr id="7" name="TextBox 6"/>
          <p:cNvSpPr txBox="1"/>
          <p:nvPr/>
        </p:nvSpPr>
        <p:spPr>
          <a:xfrm>
            <a:off x="2156544" y="5449491"/>
            <a:ext cx="4841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Prestige Elite Std"/>
                <a:cs typeface="Prestige Elite Std"/>
              </a:rPr>
              <a:t>Werden</a:t>
            </a:r>
            <a:r>
              <a:rPr lang="en-US" sz="2800" dirty="0" smtClean="0">
                <a:latin typeface="Prestige Elite Std"/>
                <a:cs typeface="Prestige Elite Std"/>
              </a:rPr>
              <a:t> </a:t>
            </a:r>
            <a:r>
              <a:rPr lang="en-US" sz="2800" dirty="0" err="1" smtClean="0">
                <a:latin typeface="Prestige Elite Std"/>
                <a:cs typeface="Prestige Elite Std"/>
              </a:rPr>
              <a:t>Sie</a:t>
            </a:r>
            <a:r>
              <a:rPr lang="en-US" sz="2800" dirty="0" smtClean="0">
                <a:latin typeface="Prestige Elite Std"/>
                <a:cs typeface="Prestige Elite Std"/>
              </a:rPr>
              <a:t> </a:t>
            </a:r>
            <a:r>
              <a:rPr lang="en-US" sz="2800" dirty="0" err="1" smtClean="0">
                <a:latin typeface="Prestige Elite Std"/>
                <a:cs typeface="Prestige Elite Std"/>
              </a:rPr>
              <a:t>Astrologe</a:t>
            </a:r>
            <a:r>
              <a:rPr lang="en-US" sz="2800" dirty="0" smtClean="0">
                <a:latin typeface="Prestige Elite Std"/>
                <a:cs typeface="Prestige Elite Std"/>
              </a:rPr>
              <a:t>!</a:t>
            </a:r>
            <a:endParaRPr lang="en-US" sz="2800" dirty="0">
              <a:latin typeface="Prestige Elite Std"/>
              <a:cs typeface="Prestige Elite Std"/>
            </a:endParaRPr>
          </a:p>
        </p:txBody>
      </p:sp>
      <p:sp>
        <p:nvSpPr>
          <p:cNvPr id="5" name="Textfeld 4">
            <a:hlinkClick r:id="rId3" action="ppaction://hlinksldjump"/>
          </p:cNvPr>
          <p:cNvSpPr txBox="1"/>
          <p:nvPr/>
        </p:nvSpPr>
        <p:spPr>
          <a:xfrm>
            <a:off x="7478949" y="6052074"/>
            <a:ext cx="1298103" cy="46166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sz="2400" dirty="0" smtClean="0">
                <a:latin typeface="Prestige Elite Std"/>
              </a:rPr>
              <a:t>Weiter</a:t>
            </a:r>
            <a:endParaRPr lang="de-CH" sz="2400" dirty="0">
              <a:latin typeface="Prestige Elite Std"/>
            </a:endParaRPr>
          </a:p>
        </p:txBody>
      </p:sp>
    </p:spTree>
    <p:extLst>
      <p:ext uri="{BB962C8B-B14F-4D97-AF65-F5344CB8AC3E}">
        <p14:creationId xmlns:p14="http://schemas.microsoft.com/office/powerpoint/2010/main" val="1795977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Schenken</a:t>
            </a:r>
            <a:r>
              <a:rPr lang="en-US" dirty="0" smtClean="0"/>
              <a:t> </a:t>
            </a:r>
            <a:r>
              <a:rPr lang="en-US" dirty="0" err="1" smtClean="0"/>
              <a:t>Sie</a:t>
            </a:r>
            <a:r>
              <a:rPr lang="en-US" dirty="0" smtClean="0"/>
              <a:t> der Welt </a:t>
            </a:r>
            <a:r>
              <a:rPr lang="en-US" dirty="0" err="1" smtClean="0"/>
              <a:t>ein</a:t>
            </a:r>
            <a:r>
              <a:rPr lang="en-US" dirty="0" smtClean="0"/>
              <a:t> </a:t>
            </a:r>
            <a:r>
              <a:rPr lang="en-US" dirty="0" err="1" smtClean="0"/>
              <a:t>wenig</a:t>
            </a:r>
            <a:r>
              <a:rPr lang="en-US" dirty="0" smtClean="0"/>
              <a:t> </a:t>
            </a:r>
            <a:r>
              <a:rPr lang="en-US" dirty="0" err="1" smtClean="0"/>
              <a:t>Glück</a:t>
            </a:r>
            <a:r>
              <a:rPr lang="en-US" dirty="0" smtClean="0"/>
              <a:t>! </a:t>
            </a:r>
            <a:endParaRPr lang="en-US" dirty="0"/>
          </a:p>
        </p:txBody>
      </p:sp>
      <p:pic>
        <p:nvPicPr>
          <p:cNvPr id="4" name="Content Placeholder 3" descr="bingo ball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10" r="-10610"/>
          <a:stretch>
            <a:fillRect/>
          </a:stretch>
        </p:blipFill>
        <p:spPr>
          <a:xfrm>
            <a:off x="2161117" y="1612901"/>
            <a:ext cx="5111974" cy="2811389"/>
          </a:xfrm>
        </p:spPr>
      </p:pic>
      <p:sp>
        <p:nvSpPr>
          <p:cNvPr id="5" name="TextBox 4"/>
          <p:cNvSpPr txBox="1"/>
          <p:nvPr/>
        </p:nvSpPr>
        <p:spPr>
          <a:xfrm>
            <a:off x="1608667" y="4992360"/>
            <a:ext cx="6502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Prestige Elite Std"/>
                <a:cs typeface="Prestige Elite Std"/>
              </a:rPr>
              <a:t>Werden</a:t>
            </a:r>
            <a:r>
              <a:rPr lang="en-US" sz="2400" dirty="0" smtClean="0">
                <a:latin typeface="Prestige Elite Std"/>
                <a:cs typeface="Prestige Elite Std"/>
              </a:rPr>
              <a:t> </a:t>
            </a:r>
            <a:r>
              <a:rPr lang="en-US" sz="2400" dirty="0" err="1" smtClean="0">
                <a:latin typeface="Prestige Elite Std"/>
                <a:cs typeface="Prestige Elite Std"/>
              </a:rPr>
              <a:t>Sie</a:t>
            </a:r>
            <a:r>
              <a:rPr lang="en-US" sz="2400" dirty="0" smtClean="0">
                <a:latin typeface="Prestige Elite Std"/>
                <a:cs typeface="Prestige Elite Std"/>
              </a:rPr>
              <a:t> </a:t>
            </a:r>
            <a:r>
              <a:rPr lang="en-US" sz="2400" dirty="0" err="1" smtClean="0">
                <a:latin typeface="Prestige Elite Std"/>
                <a:cs typeface="Prestige Elite Std"/>
              </a:rPr>
              <a:t>Bingozahlenvorleser</a:t>
            </a:r>
            <a:r>
              <a:rPr lang="en-US" sz="2400" dirty="0" smtClean="0">
                <a:latin typeface="Prestige Elite Std"/>
                <a:cs typeface="Prestige Elite Std"/>
              </a:rPr>
              <a:t> !</a:t>
            </a:r>
            <a:endParaRPr lang="en-US" sz="2400" dirty="0">
              <a:latin typeface="Prestige Elite Std"/>
              <a:cs typeface="Prestige Elite Std"/>
            </a:endParaRPr>
          </a:p>
        </p:txBody>
      </p:sp>
      <p:sp>
        <p:nvSpPr>
          <p:cNvPr id="6" name="Textfeld 5">
            <a:hlinkClick r:id="rId3" action="ppaction://hlinksldjump"/>
          </p:cNvPr>
          <p:cNvSpPr txBox="1"/>
          <p:nvPr/>
        </p:nvSpPr>
        <p:spPr>
          <a:xfrm>
            <a:off x="7478949" y="6052074"/>
            <a:ext cx="1298103" cy="46166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sz="2400" dirty="0" smtClean="0">
                <a:latin typeface="Prestige Elite Std"/>
              </a:rPr>
              <a:t>Weiter</a:t>
            </a:r>
            <a:endParaRPr lang="de-CH" sz="2400" dirty="0">
              <a:latin typeface="Prestige Elite Std"/>
            </a:endParaRPr>
          </a:p>
        </p:txBody>
      </p:sp>
    </p:spTree>
    <p:extLst>
      <p:ext uri="{BB962C8B-B14F-4D97-AF65-F5344CB8AC3E}">
        <p14:creationId xmlns:p14="http://schemas.microsoft.com/office/powerpoint/2010/main" val="3247085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Arbeiten Sie gerne im Labor?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77706" y="1800665"/>
            <a:ext cx="1793630" cy="1382151"/>
          </a:xfrm>
        </p:spPr>
        <p:txBody>
          <a:bodyPr/>
          <a:lstStyle/>
          <a:p>
            <a:r>
              <a:rPr lang="de-CH" dirty="0" smtClean="0">
                <a:latin typeface="Prestige Elite std"/>
              </a:rPr>
              <a:t>Ja</a:t>
            </a:r>
          </a:p>
          <a:p>
            <a:endParaRPr lang="de-CH" dirty="0" smtClean="0">
              <a:latin typeface="Prestige Elite std"/>
            </a:endParaRPr>
          </a:p>
          <a:p>
            <a:r>
              <a:rPr lang="de-CH" dirty="0" smtClean="0">
                <a:latin typeface="Prestige Elite std"/>
              </a:rPr>
              <a:t>Nein</a:t>
            </a:r>
            <a:endParaRPr lang="de-CH" dirty="0">
              <a:latin typeface="Prestige Elite std"/>
            </a:endParaRPr>
          </a:p>
        </p:txBody>
      </p:sp>
      <p:pic>
        <p:nvPicPr>
          <p:cNvPr id="4" name="Bild 8" descr="thumb_COLOURBOX7005552.jpg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84"/>
          <a:stretch/>
        </p:blipFill>
        <p:spPr>
          <a:xfrm flipH="1">
            <a:off x="2840556" y="1695392"/>
            <a:ext cx="476066" cy="743712"/>
          </a:xfrm>
          <a:prstGeom prst="rect">
            <a:avLst/>
          </a:prstGeom>
        </p:spPr>
      </p:pic>
      <p:pic>
        <p:nvPicPr>
          <p:cNvPr id="5" name="Bild 8" descr="thumb_COLOURBOX7005552.jpg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84"/>
          <a:stretch/>
        </p:blipFill>
        <p:spPr>
          <a:xfrm>
            <a:off x="3298947" y="2439104"/>
            <a:ext cx="440715" cy="743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restige Elite Std"/>
                <a:ea typeface="+mj-ea"/>
                <a:cs typeface="Prestige Elite Std"/>
              </a:rPr>
              <a:t>Das Orakel sieht, dass Sie als grossartigen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restige Elite Std"/>
              <a:ea typeface="+mj-ea"/>
              <a:cs typeface="Prestige Elite Std"/>
            </a:endParaRPr>
          </a:p>
        </p:txBody>
      </p:sp>
      <p:pic>
        <p:nvPicPr>
          <p:cNvPr id="3" name="Content Placeholder 3" descr="moosforsch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r="-2394"/>
          <a:stretch>
            <a:fillRect/>
          </a:stretch>
        </p:blipFill>
        <p:spPr>
          <a:xfrm>
            <a:off x="2771335" y="1248826"/>
            <a:ext cx="3685736" cy="359585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303867" y="5210103"/>
            <a:ext cx="6730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Prestige Elite Std"/>
                <a:cs typeface="Prestige Elite Std"/>
              </a:rPr>
              <a:t>Moosforscher</a:t>
            </a:r>
            <a:r>
              <a:rPr lang="en-US" sz="2800" dirty="0" smtClean="0">
                <a:latin typeface="Prestige Elite Std"/>
                <a:cs typeface="Prestige Elite Std"/>
              </a:rPr>
              <a:t> </a:t>
            </a:r>
            <a:r>
              <a:rPr lang="en-US" sz="2800" dirty="0" err="1" smtClean="0">
                <a:latin typeface="Prestige Elite Std"/>
                <a:cs typeface="Prestige Elite Std"/>
              </a:rPr>
              <a:t>Karriere</a:t>
            </a:r>
            <a:r>
              <a:rPr lang="en-US" sz="2800" dirty="0" smtClean="0">
                <a:latin typeface="Prestige Elite Std"/>
                <a:cs typeface="Prestige Elite Std"/>
              </a:rPr>
              <a:t> </a:t>
            </a:r>
            <a:r>
              <a:rPr lang="en-US" sz="2800" dirty="0" err="1" smtClean="0">
                <a:latin typeface="Prestige Elite Std"/>
                <a:cs typeface="Prestige Elite Std"/>
              </a:rPr>
              <a:t>machen</a:t>
            </a:r>
            <a:r>
              <a:rPr lang="en-US" sz="2800" dirty="0" smtClean="0">
                <a:latin typeface="Prestige Elite Std"/>
                <a:cs typeface="Prestige Elite Std"/>
              </a:rPr>
              <a:t> </a:t>
            </a:r>
            <a:r>
              <a:rPr lang="en-US" sz="2800" dirty="0" err="1" smtClean="0">
                <a:latin typeface="Prestige Elite Std"/>
                <a:cs typeface="Prestige Elite Std"/>
              </a:rPr>
              <a:t>werden</a:t>
            </a:r>
            <a:r>
              <a:rPr lang="en-US" sz="2800" dirty="0" smtClean="0">
                <a:latin typeface="Prestige Elite Std"/>
                <a:cs typeface="Prestige Elite Std"/>
              </a:rPr>
              <a:t>!</a:t>
            </a:r>
            <a:endParaRPr lang="en-US" sz="2800" dirty="0">
              <a:latin typeface="Prestige Elite Std"/>
              <a:cs typeface="Prestige Elite Std"/>
            </a:endParaRPr>
          </a:p>
        </p:txBody>
      </p:sp>
      <p:sp>
        <p:nvSpPr>
          <p:cNvPr id="5" name="Textfeld 4">
            <a:hlinkClick r:id="rId3" action="ppaction://hlinksldjump"/>
          </p:cNvPr>
          <p:cNvSpPr txBox="1"/>
          <p:nvPr/>
        </p:nvSpPr>
        <p:spPr>
          <a:xfrm>
            <a:off x="7478949" y="6052074"/>
            <a:ext cx="1298103" cy="46166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sz="2400" dirty="0" smtClean="0">
                <a:latin typeface="Prestige Elite Std"/>
              </a:rPr>
              <a:t>Weiter</a:t>
            </a:r>
            <a:endParaRPr lang="de-CH" sz="2400" dirty="0">
              <a:latin typeface="Prestige Elite Std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457200" y="274638"/>
            <a:ext cx="8229600" cy="13255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restige Elite std"/>
                <a:ea typeface="+mj-ea"/>
                <a:cs typeface="Prestige Elite std"/>
              </a:rPr>
              <a:t>Finden Sie es sehr wichtig, dass alle Lebewesen gerecht behandelt werden bei wissenschaftlichen Experimenten?</a:t>
            </a:r>
            <a:endParaRPr kumimoji="0" lang="de-CH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restige Elite std"/>
              <a:ea typeface="+mj-ea"/>
              <a:cs typeface="Prestige Elite std"/>
            </a:endParaRPr>
          </a:p>
        </p:txBody>
      </p:sp>
      <p:sp>
        <p:nvSpPr>
          <p:cNvPr id="3" name="Inhaltsplatzhalter 2"/>
          <p:cNvSpPr txBox="1">
            <a:spLocks/>
          </p:cNvSpPr>
          <p:nvPr/>
        </p:nvSpPr>
        <p:spPr>
          <a:xfrm>
            <a:off x="457200" y="2152357"/>
            <a:ext cx="5281319" cy="4170754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de-CH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restige Elite std"/>
                <a:ea typeface="+mn-ea"/>
                <a:cs typeface="+mn-cs"/>
              </a:rPr>
              <a:t>Ja, natürlich!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de-CH" sz="2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restige Elite std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de-CH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restige Elite std"/>
                <a:ea typeface="+mn-ea"/>
                <a:cs typeface="+mn-cs"/>
              </a:rPr>
              <a:t>Nein, für die Wissenschaft muss man gewisse Opfer erbringen</a:t>
            </a:r>
            <a:endParaRPr kumimoji="0" lang="de-CH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restige Elite std"/>
              <a:ea typeface="+mn-ea"/>
              <a:cs typeface="+mn-cs"/>
            </a:endParaRPr>
          </a:p>
        </p:txBody>
      </p:sp>
      <p:pic>
        <p:nvPicPr>
          <p:cNvPr id="4" name="Bild 8" descr="thumb_COLOURBOX7005552.jpg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84"/>
          <a:stretch/>
        </p:blipFill>
        <p:spPr>
          <a:xfrm flipH="1">
            <a:off x="6102527" y="1983545"/>
            <a:ext cx="498858" cy="743712"/>
          </a:xfrm>
          <a:prstGeom prst="rect">
            <a:avLst/>
          </a:prstGeom>
        </p:spPr>
      </p:pic>
      <p:pic>
        <p:nvPicPr>
          <p:cNvPr id="5" name="Bild 8" descr="thumb_COLOURBOX7005552.jpg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84"/>
          <a:stretch/>
        </p:blipFill>
        <p:spPr>
          <a:xfrm>
            <a:off x="6601385" y="2982435"/>
            <a:ext cx="440715" cy="743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Tun</a:t>
            </a:r>
            <a:r>
              <a:rPr lang="en-US" dirty="0" smtClean="0"/>
              <a:t> </a:t>
            </a:r>
            <a:r>
              <a:rPr lang="en-US" dirty="0" err="1" smtClean="0"/>
              <a:t>Sie</a:t>
            </a:r>
            <a:r>
              <a:rPr lang="en-US" dirty="0" smtClean="0"/>
              <a:t> der </a:t>
            </a:r>
            <a:r>
              <a:rPr lang="en-US" dirty="0" err="1" smtClean="0"/>
              <a:t>Tierwelt</a:t>
            </a:r>
            <a:r>
              <a:rPr lang="en-US" dirty="0" smtClean="0"/>
              <a:t> </a:t>
            </a:r>
            <a:r>
              <a:rPr lang="en-US" dirty="0" err="1" smtClean="0"/>
              <a:t>etwas</a:t>
            </a:r>
            <a:r>
              <a:rPr lang="en-US" dirty="0" smtClean="0"/>
              <a:t> </a:t>
            </a:r>
            <a:r>
              <a:rPr lang="en-US" dirty="0" err="1" smtClean="0"/>
              <a:t>Gutes</a:t>
            </a:r>
            <a:r>
              <a:rPr lang="en-US" dirty="0" smtClean="0"/>
              <a:t>: </a:t>
            </a:r>
            <a:endParaRPr lang="en-US" dirty="0"/>
          </a:p>
        </p:txBody>
      </p:sp>
      <p:pic>
        <p:nvPicPr>
          <p:cNvPr id="4" name="Content Placeholder 3" descr="no more experiment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584" r="-65584"/>
          <a:stretch>
            <a:fillRect/>
          </a:stretch>
        </p:blipFill>
        <p:spPr>
          <a:xfrm>
            <a:off x="1504125" y="1349315"/>
            <a:ext cx="6073429" cy="3340153"/>
          </a:xfrm>
        </p:spPr>
      </p:pic>
      <p:sp>
        <p:nvSpPr>
          <p:cNvPr id="5" name="TextBox 4"/>
          <p:cNvSpPr txBox="1"/>
          <p:nvPr/>
        </p:nvSpPr>
        <p:spPr>
          <a:xfrm>
            <a:off x="1458383" y="5089193"/>
            <a:ext cx="62251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Prestige Elite Std"/>
                <a:cs typeface="Prestige Elite Std"/>
              </a:rPr>
              <a:t>Werden</a:t>
            </a:r>
            <a:r>
              <a:rPr lang="en-US" sz="2400" dirty="0" smtClean="0">
                <a:latin typeface="Prestige Elite Std"/>
                <a:cs typeface="Prestige Elite Std"/>
              </a:rPr>
              <a:t> </a:t>
            </a:r>
            <a:r>
              <a:rPr lang="en-US" sz="2400" dirty="0" err="1" smtClean="0">
                <a:latin typeface="Prestige Elite Std"/>
                <a:cs typeface="Prestige Elite Std"/>
              </a:rPr>
              <a:t>Sie</a:t>
            </a:r>
            <a:r>
              <a:rPr lang="en-US" sz="2400" dirty="0" smtClean="0">
                <a:latin typeface="Prestige Elite Std"/>
                <a:cs typeface="Prestige Elite Std"/>
              </a:rPr>
              <a:t> </a:t>
            </a:r>
            <a:r>
              <a:rPr lang="en-US" sz="2400" dirty="0" err="1" smtClean="0">
                <a:latin typeface="Prestige Elite Std"/>
                <a:cs typeface="Prestige Elite Std"/>
              </a:rPr>
              <a:t>eine</a:t>
            </a:r>
            <a:r>
              <a:rPr lang="en-US" sz="2400" dirty="0" smtClean="0">
                <a:latin typeface="Prestige Elite Std"/>
                <a:cs typeface="Prestige Elite Std"/>
              </a:rPr>
              <a:t> </a:t>
            </a:r>
            <a:r>
              <a:rPr lang="en-US" sz="2400" dirty="0" err="1" smtClean="0">
                <a:latin typeface="Prestige Elite Std"/>
                <a:cs typeface="Prestige Elite Std"/>
              </a:rPr>
              <a:t>menschliche</a:t>
            </a:r>
            <a:r>
              <a:rPr lang="en-US" sz="2400" dirty="0" smtClean="0">
                <a:latin typeface="Prestige Elite Std"/>
                <a:cs typeface="Prestige Elite Std"/>
              </a:rPr>
              <a:t> </a:t>
            </a:r>
            <a:r>
              <a:rPr lang="en-US" sz="2400" dirty="0" err="1" smtClean="0">
                <a:latin typeface="Prestige Elite Std"/>
                <a:cs typeface="Prestige Elite Std"/>
              </a:rPr>
              <a:t>Laborratte</a:t>
            </a:r>
            <a:r>
              <a:rPr lang="en-US" sz="2400" dirty="0" smtClean="0">
                <a:latin typeface="Prestige Elite Std"/>
                <a:cs typeface="Prestige Elite Std"/>
              </a:rPr>
              <a:t>!</a:t>
            </a:r>
            <a:endParaRPr lang="en-US" sz="2400" dirty="0">
              <a:latin typeface="Prestige Elite Std"/>
              <a:cs typeface="Prestige Elite Std"/>
            </a:endParaRPr>
          </a:p>
        </p:txBody>
      </p:sp>
      <p:sp>
        <p:nvSpPr>
          <p:cNvPr id="6" name="Textfeld 5">
            <a:hlinkClick r:id="rId3" action="ppaction://hlinksldjump"/>
          </p:cNvPr>
          <p:cNvSpPr txBox="1"/>
          <p:nvPr/>
        </p:nvSpPr>
        <p:spPr>
          <a:xfrm>
            <a:off x="7478949" y="6052074"/>
            <a:ext cx="1298103" cy="46166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sz="2400" dirty="0" smtClean="0">
                <a:latin typeface="Prestige Elite Std"/>
              </a:rPr>
              <a:t>Weiter</a:t>
            </a:r>
            <a:endParaRPr lang="de-CH" sz="2400" dirty="0">
              <a:latin typeface="Prestige Elite Std"/>
            </a:endParaRPr>
          </a:p>
        </p:txBody>
      </p:sp>
    </p:spTree>
    <p:extLst>
      <p:ext uri="{BB962C8B-B14F-4D97-AF65-F5344CB8AC3E}">
        <p14:creationId xmlns:p14="http://schemas.microsoft.com/office/powerpoint/2010/main" val="1024677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/>
          <p:cNvSpPr txBox="1">
            <a:spLocks/>
          </p:cNvSpPr>
          <p:nvPr/>
        </p:nvSpPr>
        <p:spPr>
          <a:xfrm>
            <a:off x="457201" y="1600200"/>
            <a:ext cx="3703562" cy="4525963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restige Elite Std"/>
                <a:ea typeface="+mn-ea"/>
                <a:cs typeface="Prestige Elite Std"/>
              </a:rPr>
              <a:t>Sport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de-DE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restige Elite Std"/>
              <a:ea typeface="+mn-ea"/>
              <a:cs typeface="Prestige Elite Std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restige Elite Std"/>
                <a:ea typeface="+mn-ea"/>
                <a:cs typeface="Prestige Elite Std"/>
              </a:rPr>
              <a:t>Naturwissenschaften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de-DE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restige Elite Std"/>
              <a:ea typeface="+mn-ea"/>
              <a:cs typeface="Prestige Elite Std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restige Elite Std"/>
                <a:ea typeface="+mn-ea"/>
                <a:cs typeface="Prestige Elite Std"/>
              </a:rPr>
              <a:t>Kreatives und Künste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de-DE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restige Elite Std"/>
              <a:ea typeface="+mn-ea"/>
              <a:cs typeface="Prestige Elite Std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restige Elite Std"/>
                <a:ea typeface="+mn-ea"/>
                <a:cs typeface="Prestige Elite Std"/>
              </a:rPr>
              <a:t>Sprachen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restige Elite Std"/>
              <a:ea typeface="+mn-ea"/>
              <a:cs typeface="Prestige Elite Std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restige Elite Std"/>
                <a:ea typeface="+mn-ea"/>
                <a:cs typeface="Prestige Elite Std"/>
              </a:rPr>
              <a:t>Geschichte 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restige Elite Std"/>
              <a:ea typeface="+mn-ea"/>
              <a:cs typeface="Prestige Elite Std"/>
            </a:endParaRPr>
          </a:p>
        </p:txBody>
      </p:sp>
      <p:pic>
        <p:nvPicPr>
          <p:cNvPr id="3" name="Bild 7" descr="thumb_COLOURBOX7005552.jpg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84"/>
          <a:stretch/>
        </p:blipFill>
        <p:spPr>
          <a:xfrm flipH="1">
            <a:off x="4133995" y="1528799"/>
            <a:ext cx="438542" cy="743712"/>
          </a:xfrm>
          <a:prstGeom prst="rect">
            <a:avLst/>
          </a:prstGeom>
        </p:spPr>
      </p:pic>
      <p:pic>
        <p:nvPicPr>
          <p:cNvPr id="4" name="Bild 8" descr="thumb_COLOURBOX7005552.jpg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84"/>
          <a:stretch/>
        </p:blipFill>
        <p:spPr>
          <a:xfrm>
            <a:off x="4572537" y="2170916"/>
            <a:ext cx="440715" cy="743712"/>
          </a:xfrm>
          <a:prstGeom prst="rect">
            <a:avLst/>
          </a:prstGeom>
        </p:spPr>
      </p:pic>
      <p:pic>
        <p:nvPicPr>
          <p:cNvPr id="5" name="Bild 7" descr="thumb_COLOURBOX7005552.jpg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84"/>
          <a:stretch/>
        </p:blipFill>
        <p:spPr>
          <a:xfrm flipH="1">
            <a:off x="4133995" y="2914628"/>
            <a:ext cx="438542" cy="743712"/>
          </a:xfrm>
          <a:prstGeom prst="rect">
            <a:avLst/>
          </a:prstGeom>
        </p:spPr>
      </p:pic>
      <p:pic>
        <p:nvPicPr>
          <p:cNvPr id="6" name="Bild 8" descr="thumb_COLOURBOX7005552.jpg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84"/>
          <a:stretch/>
        </p:blipFill>
        <p:spPr>
          <a:xfrm>
            <a:off x="4552324" y="3579087"/>
            <a:ext cx="440715" cy="743712"/>
          </a:xfrm>
          <a:prstGeom prst="rect">
            <a:avLst/>
          </a:prstGeom>
        </p:spPr>
      </p:pic>
      <p:pic>
        <p:nvPicPr>
          <p:cNvPr id="7" name="Bild 7" descr="thumb_COLOURBOX7005552.jpg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84"/>
          <a:stretch/>
        </p:blipFill>
        <p:spPr>
          <a:xfrm flipH="1">
            <a:off x="4133995" y="4322799"/>
            <a:ext cx="438542" cy="743712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restige Elite std"/>
                <a:ea typeface="+mj-ea"/>
                <a:cs typeface="Prestige Elite std"/>
              </a:rPr>
              <a:t>Wählen Sie die Richtung, die Sie am meisten interessiert !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restige Elite std"/>
              <a:ea typeface="+mj-ea"/>
              <a:cs typeface="Prestige Elite std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Welches Gebiet der Biologie finden Sie am faszinierendsten?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884032"/>
            <a:ext cx="5281319" cy="4242132"/>
          </a:xfrm>
        </p:spPr>
        <p:txBody>
          <a:bodyPr/>
          <a:lstStyle/>
          <a:p>
            <a:r>
              <a:rPr lang="de-DE" sz="1800" dirty="0" smtClean="0">
                <a:latin typeface="Prestige Elite Std"/>
                <a:cs typeface="Prestige Elite Std"/>
              </a:rPr>
              <a:t>Medizin</a:t>
            </a:r>
          </a:p>
          <a:p>
            <a:endParaRPr lang="de-DE" sz="1800" dirty="0">
              <a:latin typeface="Prestige Elite Std"/>
              <a:cs typeface="Prestige Elite Std"/>
            </a:endParaRPr>
          </a:p>
          <a:p>
            <a:r>
              <a:rPr lang="de-DE" sz="1800" dirty="0" smtClean="0">
                <a:latin typeface="Prestige Elite Std"/>
                <a:cs typeface="Prestige Elite Std"/>
              </a:rPr>
              <a:t>Tierwelt </a:t>
            </a:r>
          </a:p>
          <a:p>
            <a:endParaRPr lang="de-DE" sz="1800" dirty="0">
              <a:latin typeface="Prestige Elite Std"/>
              <a:cs typeface="Prestige Elite Std"/>
            </a:endParaRPr>
          </a:p>
          <a:p>
            <a:r>
              <a:rPr lang="de-DE" sz="1800" dirty="0" smtClean="0">
                <a:latin typeface="Prestige Elite Std"/>
                <a:cs typeface="Prestige Elite Std"/>
              </a:rPr>
              <a:t>Pflanzenwelt</a:t>
            </a:r>
          </a:p>
          <a:p>
            <a:endParaRPr lang="de-DE" dirty="0"/>
          </a:p>
        </p:txBody>
      </p:sp>
      <p:pic>
        <p:nvPicPr>
          <p:cNvPr id="4" name="Bild 3" descr="thumb_COLOURBOX7005552.jpg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84"/>
          <a:stretch/>
        </p:blipFill>
        <p:spPr>
          <a:xfrm flipH="1">
            <a:off x="2691252" y="1883772"/>
            <a:ext cx="334425" cy="567144"/>
          </a:xfrm>
          <a:prstGeom prst="rect">
            <a:avLst/>
          </a:prstGeom>
        </p:spPr>
      </p:pic>
      <p:pic>
        <p:nvPicPr>
          <p:cNvPr id="5" name="Bild 4" descr="thumb_COLOURBOX7005552.jpg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84"/>
          <a:stretch/>
        </p:blipFill>
        <p:spPr>
          <a:xfrm flipH="1">
            <a:off x="2691252" y="3346163"/>
            <a:ext cx="334425" cy="567144"/>
          </a:xfrm>
          <a:prstGeom prst="rect">
            <a:avLst/>
          </a:prstGeom>
        </p:spPr>
      </p:pic>
      <p:pic>
        <p:nvPicPr>
          <p:cNvPr id="6" name="Bild 5" descr="thumb_COLOURBOX7005552.jpg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84"/>
          <a:stretch/>
        </p:blipFill>
        <p:spPr>
          <a:xfrm>
            <a:off x="2986421" y="2569961"/>
            <a:ext cx="361601" cy="610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052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sz="2400" dirty="0" smtClean="0"/>
              <a:t>Interessieren Sie sich mehr für körperliche oder die geistige Gesundheit?</a:t>
            </a:r>
            <a:endParaRPr lang="de-CH" sz="2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199" y="1941342"/>
            <a:ext cx="5262755" cy="4290093"/>
          </a:xfrm>
        </p:spPr>
        <p:txBody>
          <a:bodyPr/>
          <a:lstStyle/>
          <a:p>
            <a:r>
              <a:rPr lang="de-CH" dirty="0" smtClean="0">
                <a:latin typeface="Prestige Elite std"/>
              </a:rPr>
              <a:t>Ich interessiere mich für die körperliche Gesundheit</a:t>
            </a:r>
          </a:p>
          <a:p>
            <a:endParaRPr lang="de-CH" dirty="0" smtClean="0">
              <a:latin typeface="Prestige Elite std"/>
            </a:endParaRPr>
          </a:p>
          <a:p>
            <a:r>
              <a:rPr lang="de-CH" dirty="0" smtClean="0">
                <a:latin typeface="Prestige Elite std"/>
              </a:rPr>
              <a:t>Ich interessiere mich für die geistige Gesundheit</a:t>
            </a:r>
            <a:endParaRPr lang="de-CH" dirty="0">
              <a:latin typeface="Prestige Elite std"/>
            </a:endParaRPr>
          </a:p>
        </p:txBody>
      </p:sp>
      <p:pic>
        <p:nvPicPr>
          <p:cNvPr id="4" name="Bild 8" descr="thumb_COLOURBOX7005552.jpg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84"/>
          <a:stretch/>
        </p:blipFill>
        <p:spPr>
          <a:xfrm flipH="1">
            <a:off x="5719954" y="1941342"/>
            <a:ext cx="440715" cy="743712"/>
          </a:xfrm>
          <a:prstGeom prst="rect">
            <a:avLst/>
          </a:prstGeom>
        </p:spPr>
      </p:pic>
      <p:pic>
        <p:nvPicPr>
          <p:cNvPr id="5" name="Bild 8" descr="thumb_COLOURBOX7005552.jpg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84"/>
          <a:stretch/>
        </p:blipFill>
        <p:spPr>
          <a:xfrm>
            <a:off x="6160669" y="3108491"/>
            <a:ext cx="440715" cy="743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Ihre</a:t>
            </a:r>
            <a:r>
              <a:rPr lang="en-US" dirty="0" smtClean="0"/>
              <a:t> </a:t>
            </a:r>
            <a:r>
              <a:rPr lang="en-US" dirty="0" err="1" smtClean="0"/>
              <a:t>Leidenschaft</a:t>
            </a:r>
            <a:r>
              <a:rPr lang="en-US" dirty="0" smtClean="0"/>
              <a:t> </a:t>
            </a:r>
            <a:r>
              <a:rPr lang="en-US" dirty="0" err="1" smtClean="0"/>
              <a:t>für</a:t>
            </a:r>
            <a:r>
              <a:rPr lang="en-US" dirty="0" smtClean="0"/>
              <a:t> </a:t>
            </a:r>
            <a:r>
              <a:rPr lang="en-US" dirty="0" err="1"/>
              <a:t>M</a:t>
            </a:r>
            <a:r>
              <a:rPr lang="en-US" dirty="0" err="1" smtClean="0"/>
              <a:t>edizin</a:t>
            </a:r>
            <a:r>
              <a:rPr lang="en-US" dirty="0" smtClean="0"/>
              <a:t> </a:t>
            </a:r>
            <a:r>
              <a:rPr lang="en-US" dirty="0" err="1" smtClean="0"/>
              <a:t>macht</a:t>
            </a:r>
            <a:r>
              <a:rPr lang="en-US" dirty="0" smtClean="0"/>
              <a:t> </a:t>
            </a:r>
            <a:r>
              <a:rPr lang="en-US" dirty="0" err="1" smtClean="0"/>
              <a:t>Sie</a:t>
            </a:r>
            <a:r>
              <a:rPr lang="en-US" dirty="0" smtClean="0"/>
              <a:t> </a:t>
            </a:r>
            <a:r>
              <a:rPr lang="en-US" dirty="0" err="1" smtClean="0"/>
              <a:t>zu</a:t>
            </a:r>
            <a:r>
              <a:rPr lang="en-US" dirty="0" smtClean="0"/>
              <a:t> </a:t>
            </a:r>
            <a:r>
              <a:rPr lang="en-US" dirty="0" err="1" smtClean="0"/>
              <a:t>einem</a:t>
            </a:r>
            <a:r>
              <a:rPr lang="en-US" dirty="0" smtClean="0"/>
              <a:t> </a:t>
            </a:r>
            <a:r>
              <a:rPr lang="en-US" dirty="0" err="1" smtClean="0"/>
              <a:t>grossartigen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Content Placeholder 3" descr="package insert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181" r="-49181"/>
          <a:stretch>
            <a:fillRect/>
          </a:stretch>
        </p:blipFill>
        <p:spPr>
          <a:xfrm>
            <a:off x="1423224" y="1577113"/>
            <a:ext cx="6055725" cy="3330415"/>
          </a:xfrm>
        </p:spPr>
      </p:pic>
      <p:sp>
        <p:nvSpPr>
          <p:cNvPr id="5" name="TextBox 4"/>
          <p:cNvSpPr txBox="1"/>
          <p:nvPr/>
        </p:nvSpPr>
        <p:spPr>
          <a:xfrm>
            <a:off x="1721826" y="5334000"/>
            <a:ext cx="5600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Prestige Elite Std"/>
                <a:cs typeface="Prestige Elite Std"/>
              </a:rPr>
              <a:t>Packungsbeilagenschreiber</a:t>
            </a:r>
            <a:r>
              <a:rPr lang="en-US" sz="2800" dirty="0" smtClean="0">
                <a:latin typeface="Prestige Elite Std"/>
                <a:cs typeface="Prestige Elite Std"/>
              </a:rPr>
              <a:t> </a:t>
            </a:r>
            <a:endParaRPr lang="en-US" sz="2800" dirty="0">
              <a:latin typeface="Prestige Elite Std"/>
              <a:cs typeface="Prestige Elite Std"/>
            </a:endParaRPr>
          </a:p>
        </p:txBody>
      </p:sp>
      <p:sp>
        <p:nvSpPr>
          <p:cNvPr id="6" name="Textfeld 5">
            <a:hlinkClick r:id="rId3" action="ppaction://hlinksldjump"/>
          </p:cNvPr>
          <p:cNvSpPr txBox="1"/>
          <p:nvPr/>
        </p:nvSpPr>
        <p:spPr>
          <a:xfrm>
            <a:off x="7478949" y="6052074"/>
            <a:ext cx="1298103" cy="46166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sz="2400" dirty="0" smtClean="0">
                <a:latin typeface="Prestige Elite Std"/>
              </a:rPr>
              <a:t>Weiter</a:t>
            </a:r>
            <a:endParaRPr lang="de-CH" sz="2400" dirty="0">
              <a:latin typeface="Prestige Elite Std"/>
            </a:endParaRPr>
          </a:p>
        </p:txBody>
      </p:sp>
    </p:spTree>
    <p:extLst>
      <p:ext uri="{BB962C8B-B14F-4D97-AF65-F5344CB8AC3E}">
        <p14:creationId xmlns:p14="http://schemas.microsoft.com/office/powerpoint/2010/main" val="635871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sz="2400" dirty="0" smtClean="0"/>
              <a:t>Was interessiert Sie mehr?</a:t>
            </a:r>
            <a:endParaRPr lang="de-CH" sz="2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1" y="2025749"/>
            <a:ext cx="4775982" cy="3896750"/>
          </a:xfrm>
        </p:spPr>
        <p:txBody>
          <a:bodyPr/>
          <a:lstStyle/>
          <a:p>
            <a:r>
              <a:rPr lang="de-CH" dirty="0" smtClean="0">
                <a:latin typeface="Prestige Elite std"/>
              </a:rPr>
              <a:t>Tierethik</a:t>
            </a:r>
          </a:p>
          <a:p>
            <a:endParaRPr lang="de-CH" dirty="0" smtClean="0">
              <a:latin typeface="Prestige Elite std"/>
            </a:endParaRPr>
          </a:p>
          <a:p>
            <a:r>
              <a:rPr lang="de-CH" dirty="0" smtClean="0">
                <a:latin typeface="Prestige Elite std"/>
              </a:rPr>
              <a:t>Unterschätzte Tierarten</a:t>
            </a:r>
            <a:endParaRPr lang="de-CH" dirty="0">
              <a:latin typeface="Prestige Elite std"/>
            </a:endParaRPr>
          </a:p>
        </p:txBody>
      </p:sp>
      <p:pic>
        <p:nvPicPr>
          <p:cNvPr id="4" name="Bild 8" descr="thumb_COLOURBOX7005552.jpg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84"/>
          <a:stretch/>
        </p:blipFill>
        <p:spPr>
          <a:xfrm flipH="1">
            <a:off x="4582431" y="1883279"/>
            <a:ext cx="430394" cy="743712"/>
          </a:xfrm>
          <a:prstGeom prst="rect">
            <a:avLst/>
          </a:prstGeom>
        </p:spPr>
      </p:pic>
      <p:pic>
        <p:nvPicPr>
          <p:cNvPr id="5" name="Bild 8" descr="thumb_COLOURBOX7005552.jpg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84"/>
          <a:stretch/>
        </p:blipFill>
        <p:spPr>
          <a:xfrm>
            <a:off x="5012825" y="2634963"/>
            <a:ext cx="440715" cy="743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restige Elite Std"/>
                <a:ea typeface="+mj-ea"/>
                <a:cs typeface="Prestige Elite Std"/>
              </a:rPr>
              <a:t>Das Orakel sieht, dass Sie eine starke Verbindung zur Tierwelt fühlen!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restige Elite Std"/>
              <a:ea typeface="+mj-ea"/>
              <a:cs typeface="Prestige Elite Std"/>
            </a:endParaRPr>
          </a:p>
        </p:txBody>
      </p:sp>
      <p:pic>
        <p:nvPicPr>
          <p:cNvPr id="3" name="Content Placeholder 5" descr="bumblebe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3" r="12775" b="18387"/>
          <a:stretch/>
        </p:blipFill>
        <p:spPr>
          <a:xfrm>
            <a:off x="2892060" y="1567723"/>
            <a:ext cx="3538195" cy="3303184"/>
          </a:xfrm>
          <a:prstGeom prst="rect">
            <a:avLst/>
          </a:prstGeom>
        </p:spPr>
      </p:pic>
      <p:sp>
        <p:nvSpPr>
          <p:cNvPr id="4" name="TextBox 6"/>
          <p:cNvSpPr txBox="1"/>
          <p:nvPr/>
        </p:nvSpPr>
        <p:spPr>
          <a:xfrm>
            <a:off x="2540000" y="5160664"/>
            <a:ext cx="4284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Prestige Elite Std"/>
                <a:cs typeface="Prestige Elite Std"/>
              </a:rPr>
              <a:t>Werden</a:t>
            </a:r>
            <a:r>
              <a:rPr lang="en-US" sz="2400" dirty="0" smtClean="0">
                <a:latin typeface="Prestige Elite Std"/>
                <a:cs typeface="Prestige Elite Std"/>
              </a:rPr>
              <a:t> </a:t>
            </a:r>
            <a:r>
              <a:rPr lang="en-US" sz="2400" dirty="0" err="1" smtClean="0">
                <a:latin typeface="Prestige Elite Std"/>
                <a:cs typeface="Prestige Elite Std"/>
              </a:rPr>
              <a:t>Sie</a:t>
            </a:r>
            <a:r>
              <a:rPr lang="en-US" sz="2400" dirty="0" smtClean="0">
                <a:latin typeface="Prestige Elite Std"/>
                <a:cs typeface="Prestige Elite Std"/>
              </a:rPr>
              <a:t> </a:t>
            </a:r>
            <a:r>
              <a:rPr lang="en-US" sz="2400" dirty="0" err="1" smtClean="0">
                <a:latin typeface="Prestige Elite Std"/>
                <a:cs typeface="Prestige Elite Std"/>
              </a:rPr>
              <a:t>Bombolge</a:t>
            </a:r>
            <a:r>
              <a:rPr lang="en-US" sz="2400" dirty="0" smtClean="0">
                <a:latin typeface="Prestige Elite Std"/>
                <a:cs typeface="Prestige Elite Std"/>
              </a:rPr>
              <a:t> !</a:t>
            </a:r>
            <a:endParaRPr lang="en-US" sz="2400" dirty="0">
              <a:latin typeface="Prestige Elite Std"/>
              <a:cs typeface="Prestige Elite Std"/>
            </a:endParaRPr>
          </a:p>
        </p:txBody>
      </p:sp>
      <p:sp>
        <p:nvSpPr>
          <p:cNvPr id="6" name="Textfeld 5">
            <a:hlinkClick r:id="rId3" action="ppaction://hlinksldjump"/>
          </p:cNvPr>
          <p:cNvSpPr txBox="1"/>
          <p:nvPr/>
        </p:nvSpPr>
        <p:spPr>
          <a:xfrm>
            <a:off x="7478949" y="6052074"/>
            <a:ext cx="1298103" cy="46166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sz="2400" dirty="0" smtClean="0">
                <a:latin typeface="Prestige Elite Std"/>
              </a:rPr>
              <a:t>Weiter</a:t>
            </a:r>
            <a:endParaRPr lang="de-CH" sz="2400" dirty="0">
              <a:latin typeface="Prestige Elite Std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Sind </a:t>
            </a:r>
            <a:r>
              <a:rPr lang="en-US" dirty="0" err="1"/>
              <a:t>S</a:t>
            </a:r>
            <a:r>
              <a:rPr lang="en-US" dirty="0" err="1" smtClean="0"/>
              <a:t>ie</a:t>
            </a:r>
            <a:r>
              <a:rPr lang="en-US" dirty="0" smtClean="0"/>
              <a:t> </a:t>
            </a:r>
            <a:r>
              <a:rPr lang="en-US" dirty="0" err="1"/>
              <a:t>mehr</a:t>
            </a:r>
            <a:r>
              <a:rPr lang="en-US" dirty="0"/>
              <a:t> </a:t>
            </a:r>
            <a:r>
              <a:rPr lang="en-US" dirty="0" err="1"/>
              <a:t>wie</a:t>
            </a:r>
            <a:r>
              <a:rPr lang="en-US" dirty="0"/>
              <a:t> Leonard </a:t>
            </a:r>
            <a:r>
              <a:rPr lang="en-US" dirty="0" err="1"/>
              <a:t>oder</a:t>
            </a:r>
            <a:r>
              <a:rPr lang="en-US" dirty="0"/>
              <a:t> Sheldon?</a:t>
            </a:r>
          </a:p>
        </p:txBody>
      </p:sp>
      <p:pic>
        <p:nvPicPr>
          <p:cNvPr id="4" name="Picture 3" descr="weltformel.jpg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7"/>
          <a:stretch/>
        </p:blipFill>
        <p:spPr>
          <a:xfrm>
            <a:off x="4670779" y="1946613"/>
            <a:ext cx="3831923" cy="2399287"/>
          </a:xfrm>
          <a:prstGeom prst="rect">
            <a:avLst/>
          </a:prstGeom>
        </p:spPr>
      </p:pic>
      <p:pic>
        <p:nvPicPr>
          <p:cNvPr id="5" name="Picture 4" descr="cern-lhc.jp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946613"/>
            <a:ext cx="3687428" cy="23992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76556" y="4921165"/>
            <a:ext cx="3026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kern="1200" dirty="0" err="1" smtClean="0">
                <a:latin typeface="Prestige Elite Std"/>
                <a:cs typeface="Prestige Elite Std"/>
              </a:rPr>
              <a:t>Theoretische</a:t>
            </a:r>
            <a:r>
              <a:rPr lang="en-US" kern="1200" dirty="0" smtClean="0">
                <a:latin typeface="Prestige Elite Std"/>
                <a:cs typeface="Prestige Elite Std"/>
              </a:rPr>
              <a:t> </a:t>
            </a:r>
            <a:r>
              <a:rPr lang="en-US" kern="1200" dirty="0" err="1" smtClean="0">
                <a:latin typeface="Prestige Elite Std"/>
                <a:cs typeface="Prestige Elite Std"/>
              </a:rPr>
              <a:t>Physik</a:t>
            </a:r>
            <a:endParaRPr lang="en-US" kern="1200" dirty="0">
              <a:latin typeface="Prestige Elite Std"/>
              <a:cs typeface="Prestige Elite St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5849" y="4893251"/>
            <a:ext cx="3568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kern="1200" dirty="0" err="1" smtClean="0">
                <a:latin typeface="Prestige Elite Std"/>
                <a:cs typeface="Prestige Elite Std"/>
              </a:rPr>
              <a:t>Experimentelle</a:t>
            </a:r>
            <a:r>
              <a:rPr lang="en-US" kern="1200" dirty="0" smtClean="0">
                <a:latin typeface="Prestige Elite Std"/>
                <a:cs typeface="Prestige Elite Std"/>
              </a:rPr>
              <a:t> </a:t>
            </a:r>
            <a:r>
              <a:rPr lang="en-US" kern="1200" dirty="0" err="1" smtClean="0">
                <a:latin typeface="Prestige Elite Std"/>
                <a:cs typeface="Prestige Elite Std"/>
              </a:rPr>
              <a:t>Physik</a:t>
            </a:r>
            <a:r>
              <a:rPr lang="en-US" kern="1200" dirty="0" smtClean="0">
                <a:latin typeface="Prestige Elite Std"/>
                <a:cs typeface="Prestige Elite Std"/>
              </a:rPr>
              <a:t> </a:t>
            </a:r>
            <a:endParaRPr lang="en-US" kern="1200" dirty="0">
              <a:latin typeface="Prestige Elite Std"/>
              <a:cs typeface="Prestige Elite Std"/>
            </a:endParaRPr>
          </a:p>
        </p:txBody>
      </p:sp>
    </p:spTree>
    <p:extLst>
      <p:ext uri="{BB962C8B-B14F-4D97-AF65-F5344CB8AC3E}">
        <p14:creationId xmlns:p14="http://schemas.microsoft.com/office/powerpoint/2010/main" val="3259344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Prestige Elite Std"/>
                <a:cs typeface="Prestige Elite Std"/>
              </a:rPr>
              <a:t>Das </a:t>
            </a:r>
            <a:r>
              <a:rPr lang="en-US" sz="2800" dirty="0" err="1">
                <a:latin typeface="Prestige Elite Std"/>
                <a:cs typeface="Prestige Elite Std"/>
              </a:rPr>
              <a:t>O</a:t>
            </a:r>
            <a:r>
              <a:rPr lang="en-US" sz="2800" dirty="0" err="1" smtClean="0">
                <a:latin typeface="Prestige Elite Std"/>
                <a:cs typeface="Prestige Elite Std"/>
              </a:rPr>
              <a:t>rakel</a:t>
            </a:r>
            <a:r>
              <a:rPr lang="en-US" sz="2800" dirty="0" smtClean="0">
                <a:latin typeface="Prestige Elite Std"/>
                <a:cs typeface="Prestige Elite Std"/>
              </a:rPr>
              <a:t> </a:t>
            </a:r>
            <a:r>
              <a:rPr lang="en-US" sz="2800" dirty="0" err="1" smtClean="0">
                <a:latin typeface="Prestige Elite Std"/>
                <a:cs typeface="Prestige Elite Std"/>
              </a:rPr>
              <a:t>erkennt</a:t>
            </a:r>
            <a:r>
              <a:rPr lang="en-US" sz="2800" dirty="0" smtClean="0">
                <a:latin typeface="Prestige Elite Std"/>
                <a:cs typeface="Prestige Elite Std"/>
              </a:rPr>
              <a:t> in </a:t>
            </a:r>
            <a:r>
              <a:rPr lang="en-US" sz="2800" dirty="0" err="1" smtClean="0">
                <a:latin typeface="Prestige Elite Std"/>
                <a:cs typeface="Prestige Elite Std"/>
              </a:rPr>
              <a:t>Ihnen</a:t>
            </a:r>
            <a:r>
              <a:rPr lang="en-US" sz="2800" dirty="0" smtClean="0">
                <a:latin typeface="Prestige Elite Std"/>
                <a:cs typeface="Prestige Elite Std"/>
              </a:rPr>
              <a:t> das </a:t>
            </a:r>
            <a:r>
              <a:rPr lang="en-US" sz="2800" dirty="0" err="1" smtClean="0">
                <a:latin typeface="Prestige Elite Std"/>
                <a:cs typeface="Prestige Elite Std"/>
              </a:rPr>
              <a:t>Seherauge</a:t>
            </a:r>
            <a:r>
              <a:rPr lang="en-US" sz="2800" dirty="0" smtClean="0">
                <a:latin typeface="Prestige Elite Std"/>
                <a:cs typeface="Prestige Elite Std"/>
              </a:rPr>
              <a:t>:</a:t>
            </a:r>
            <a:endParaRPr lang="en-US" sz="2800" dirty="0">
              <a:latin typeface="Prestige Elite Std"/>
              <a:cs typeface="Prestige Elite Std"/>
            </a:endParaRPr>
          </a:p>
        </p:txBody>
      </p:sp>
      <p:pic>
        <p:nvPicPr>
          <p:cNvPr id="4" name="Content Placeholder 3" descr="delphi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372" r="-39372"/>
          <a:stretch>
            <a:fillRect/>
          </a:stretch>
        </p:blipFill>
        <p:spPr>
          <a:xfrm>
            <a:off x="1769533" y="1600201"/>
            <a:ext cx="5617633" cy="3089482"/>
          </a:xfrm>
        </p:spPr>
      </p:pic>
      <p:sp>
        <p:nvSpPr>
          <p:cNvPr id="5" name="TextBox 4"/>
          <p:cNvSpPr txBox="1"/>
          <p:nvPr/>
        </p:nvSpPr>
        <p:spPr>
          <a:xfrm>
            <a:off x="1471083" y="5217583"/>
            <a:ext cx="62124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Prestige Elite Std"/>
                <a:cs typeface="Prestige Elite Std"/>
              </a:rPr>
              <a:t>Schreiben</a:t>
            </a:r>
            <a:r>
              <a:rPr lang="en-US" sz="2800" dirty="0" smtClean="0">
                <a:latin typeface="Prestige Elite Std"/>
                <a:cs typeface="Prestige Elite Std"/>
              </a:rPr>
              <a:t> </a:t>
            </a:r>
            <a:r>
              <a:rPr lang="en-US" sz="2800" dirty="0" err="1" smtClean="0">
                <a:latin typeface="Prestige Elite Std"/>
                <a:cs typeface="Prestige Elite Std"/>
              </a:rPr>
              <a:t>Sie</a:t>
            </a:r>
            <a:r>
              <a:rPr lang="en-US" sz="2800" dirty="0" smtClean="0">
                <a:latin typeface="Prestige Elite Std"/>
                <a:cs typeface="Prestige Elite Std"/>
              </a:rPr>
              <a:t> </a:t>
            </a:r>
            <a:r>
              <a:rPr lang="en-US" sz="2800" dirty="0" err="1" smtClean="0">
                <a:latin typeface="Prestige Elite Std"/>
                <a:cs typeface="Prestige Elite Std"/>
              </a:rPr>
              <a:t>Ihr</a:t>
            </a:r>
            <a:r>
              <a:rPr lang="en-US" sz="2800" dirty="0" smtClean="0">
                <a:latin typeface="Prestige Elite Std"/>
                <a:cs typeface="Prestige Elite Std"/>
              </a:rPr>
              <a:t> </a:t>
            </a:r>
            <a:r>
              <a:rPr lang="en-US" sz="2800" dirty="0" err="1" smtClean="0">
                <a:latin typeface="Prestige Elite Std"/>
                <a:cs typeface="Prestige Elite Std"/>
              </a:rPr>
              <a:t>eigenes</a:t>
            </a:r>
            <a:r>
              <a:rPr lang="en-US" sz="2800" dirty="0" smtClean="0">
                <a:latin typeface="Prestige Elite Std"/>
                <a:cs typeface="Prestige Elite Std"/>
              </a:rPr>
              <a:t> </a:t>
            </a:r>
            <a:r>
              <a:rPr lang="en-US" sz="2800" dirty="0" err="1" smtClean="0">
                <a:latin typeface="Prestige Elite Std"/>
                <a:cs typeface="Prestige Elite Std"/>
              </a:rPr>
              <a:t>Digitales</a:t>
            </a:r>
            <a:r>
              <a:rPr lang="en-US" sz="2800" dirty="0" smtClean="0">
                <a:latin typeface="Prestige Elite Std"/>
                <a:cs typeface="Prestige Elite Std"/>
              </a:rPr>
              <a:t> </a:t>
            </a:r>
            <a:r>
              <a:rPr lang="en-US" sz="2800" dirty="0" err="1" smtClean="0">
                <a:latin typeface="Prestige Elite Std"/>
                <a:cs typeface="Prestige Elite Std"/>
              </a:rPr>
              <a:t>Orakel</a:t>
            </a:r>
            <a:endParaRPr lang="en-US" sz="2800" dirty="0">
              <a:latin typeface="Prestige Elite Std"/>
              <a:cs typeface="Prestige Elite Std"/>
            </a:endParaRPr>
          </a:p>
        </p:txBody>
      </p:sp>
      <p:sp>
        <p:nvSpPr>
          <p:cNvPr id="6" name="Textfeld 5">
            <a:hlinkClick r:id="rId3" action="ppaction://hlinksldjump"/>
          </p:cNvPr>
          <p:cNvSpPr txBox="1"/>
          <p:nvPr/>
        </p:nvSpPr>
        <p:spPr>
          <a:xfrm>
            <a:off x="7478949" y="6052074"/>
            <a:ext cx="1298103" cy="46166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sz="2400" dirty="0" smtClean="0">
                <a:latin typeface="Prestige Elite Std"/>
              </a:rPr>
              <a:t>Weiter</a:t>
            </a:r>
            <a:endParaRPr lang="de-CH" sz="2400" dirty="0">
              <a:latin typeface="Prestige Elite Std"/>
            </a:endParaRPr>
          </a:p>
        </p:txBody>
      </p:sp>
    </p:spTree>
    <p:extLst>
      <p:ext uri="{BB962C8B-B14F-4D97-AF65-F5344CB8AC3E}">
        <p14:creationId xmlns:p14="http://schemas.microsoft.com/office/powerpoint/2010/main" val="3963988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</a:t>
            </a:r>
            <a:r>
              <a:rPr lang="en-US" dirty="0" err="1" smtClean="0"/>
              <a:t>welchem</a:t>
            </a:r>
            <a:r>
              <a:rPr lang="en-US" dirty="0" smtClean="0"/>
              <a:t> </a:t>
            </a:r>
            <a:r>
              <a:rPr lang="en-US" dirty="0" err="1" smtClean="0"/>
              <a:t>Bereich</a:t>
            </a:r>
            <a:r>
              <a:rPr lang="en-US" dirty="0" smtClean="0"/>
              <a:t> </a:t>
            </a:r>
            <a:r>
              <a:rPr lang="en-US" dirty="0" err="1" smtClean="0"/>
              <a:t>liegen</a:t>
            </a:r>
            <a:r>
              <a:rPr lang="en-US" dirty="0" smtClean="0"/>
              <a:t> </a:t>
            </a:r>
            <a:r>
              <a:rPr lang="en-US" dirty="0" err="1" smtClean="0"/>
              <a:t>Ihre</a:t>
            </a:r>
            <a:r>
              <a:rPr lang="en-US" dirty="0" smtClean="0"/>
              <a:t> </a:t>
            </a:r>
            <a:r>
              <a:rPr lang="en-US" dirty="0" err="1" smtClean="0"/>
              <a:t>Stärken</a:t>
            </a:r>
            <a:r>
              <a:rPr lang="en-US" dirty="0" smtClean="0"/>
              <a:t> 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990574"/>
            <a:ext cx="2687562" cy="4135589"/>
          </a:xfrm>
        </p:spPr>
        <p:txBody>
          <a:bodyPr/>
          <a:lstStyle/>
          <a:p>
            <a:r>
              <a:rPr lang="en-US" dirty="0" err="1" smtClean="0">
                <a:latin typeface="Prestige Elite Std"/>
                <a:cs typeface="Prestige Elite Std"/>
              </a:rPr>
              <a:t>Musik</a:t>
            </a:r>
            <a:endParaRPr lang="en-US" dirty="0" smtClean="0">
              <a:latin typeface="Prestige Elite Std"/>
              <a:cs typeface="Prestige Elite Std"/>
            </a:endParaRPr>
          </a:p>
          <a:p>
            <a:endParaRPr lang="en-US" dirty="0" smtClean="0">
              <a:latin typeface="Prestige Elite Std"/>
              <a:cs typeface="Prestige Elite Std"/>
            </a:endParaRPr>
          </a:p>
          <a:p>
            <a:r>
              <a:rPr lang="en-US" dirty="0" err="1" smtClean="0">
                <a:latin typeface="Prestige Elite Std"/>
                <a:cs typeface="Prestige Elite Std"/>
              </a:rPr>
              <a:t>Architektur</a:t>
            </a:r>
            <a:r>
              <a:rPr lang="en-US" dirty="0" smtClean="0">
                <a:latin typeface="Prestige Elite Std"/>
                <a:cs typeface="Prestige Elite Std"/>
              </a:rPr>
              <a:t> </a:t>
            </a:r>
          </a:p>
          <a:p>
            <a:endParaRPr lang="en-US" dirty="0">
              <a:latin typeface="Prestige Elite Std"/>
              <a:cs typeface="Prestige Elite Std"/>
            </a:endParaRPr>
          </a:p>
          <a:p>
            <a:r>
              <a:rPr lang="en-US" dirty="0" err="1" smtClean="0">
                <a:latin typeface="Prestige Elite Std"/>
                <a:cs typeface="Prestige Elite Std"/>
              </a:rPr>
              <a:t>Bildnerisches</a:t>
            </a:r>
            <a:r>
              <a:rPr lang="en-US" dirty="0" smtClean="0">
                <a:latin typeface="Prestige Elite Std"/>
                <a:cs typeface="Prestige Elite Std"/>
              </a:rPr>
              <a:t> Gestalten </a:t>
            </a:r>
          </a:p>
        </p:txBody>
      </p:sp>
      <p:pic>
        <p:nvPicPr>
          <p:cNvPr id="5" name="Bild 8" descr="thumb_COLOURBOX7005552.jpg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84"/>
          <a:stretch/>
        </p:blipFill>
        <p:spPr>
          <a:xfrm>
            <a:off x="3920181" y="2734286"/>
            <a:ext cx="440715" cy="743712"/>
          </a:xfrm>
          <a:prstGeom prst="rect">
            <a:avLst/>
          </a:prstGeom>
        </p:spPr>
      </p:pic>
      <p:pic>
        <p:nvPicPr>
          <p:cNvPr id="6" name="Bild 9" descr="thumb_COLOURBOX7005552.jpg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84"/>
          <a:stretch/>
        </p:blipFill>
        <p:spPr>
          <a:xfrm flipH="1">
            <a:off x="3262368" y="1990574"/>
            <a:ext cx="438542" cy="743712"/>
          </a:xfrm>
          <a:prstGeom prst="rect">
            <a:avLst/>
          </a:prstGeom>
        </p:spPr>
      </p:pic>
      <p:pic>
        <p:nvPicPr>
          <p:cNvPr id="8" name="Bild 7" descr="thumb_COLOURBOX7005552.jpg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84"/>
          <a:stretch/>
        </p:blipFill>
        <p:spPr>
          <a:xfrm flipH="1">
            <a:off x="3481639" y="3525890"/>
            <a:ext cx="438542" cy="74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961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sz="2400" dirty="0" smtClean="0"/>
              <a:t>Spielen Sie lieber solo oder in einem Orchester?</a:t>
            </a:r>
            <a:endParaRPr lang="de-CH" sz="2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51096" y="1856935"/>
            <a:ext cx="4480560" cy="3632982"/>
          </a:xfrm>
        </p:spPr>
        <p:txBody>
          <a:bodyPr/>
          <a:lstStyle/>
          <a:p>
            <a:r>
              <a:rPr lang="de-CH" dirty="0" smtClean="0">
                <a:latin typeface="Prestige Elite std"/>
              </a:rPr>
              <a:t>Solo</a:t>
            </a:r>
          </a:p>
          <a:p>
            <a:endParaRPr lang="de-CH" dirty="0" smtClean="0">
              <a:latin typeface="Prestige Elite std"/>
            </a:endParaRPr>
          </a:p>
          <a:p>
            <a:r>
              <a:rPr lang="de-CH" dirty="0" smtClean="0">
                <a:latin typeface="Prestige Elite std"/>
              </a:rPr>
              <a:t>In einem Orchester</a:t>
            </a:r>
            <a:endParaRPr lang="de-CH" dirty="0">
              <a:latin typeface="Prestige Elite std"/>
            </a:endParaRPr>
          </a:p>
        </p:txBody>
      </p:sp>
      <p:pic>
        <p:nvPicPr>
          <p:cNvPr id="4" name="Bild 8" descr="thumb_COLOURBOX7005552.jpg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84"/>
          <a:stretch/>
        </p:blipFill>
        <p:spPr>
          <a:xfrm>
            <a:off x="4847971" y="1783397"/>
            <a:ext cx="486437" cy="743712"/>
          </a:xfrm>
          <a:prstGeom prst="rect">
            <a:avLst/>
          </a:prstGeom>
        </p:spPr>
      </p:pic>
      <p:pic>
        <p:nvPicPr>
          <p:cNvPr id="5" name="Bild 8" descr="thumb_COLOURBOX7005552.jpg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84"/>
          <a:stretch/>
        </p:blipFill>
        <p:spPr>
          <a:xfrm flipH="1">
            <a:off x="4361534" y="2527109"/>
            <a:ext cx="486437" cy="743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restige Elite Std"/>
                <a:ea typeface="+mj-ea"/>
                <a:cs typeface="Prestige Elite Std"/>
              </a:rPr>
              <a:t>Das Orakel spürt, dass Sie ein gutes Taktgefühl haben: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restige Elite Std"/>
              <a:ea typeface="+mj-ea"/>
              <a:cs typeface="Prestige Elite Std"/>
            </a:endParaRPr>
          </a:p>
        </p:txBody>
      </p:sp>
      <p:pic>
        <p:nvPicPr>
          <p:cNvPr id="3" name="Content Placeholder 3" descr="metronom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20" r="-1220"/>
          <a:stretch>
            <a:fillRect/>
          </a:stretch>
        </p:blipFill>
        <p:spPr>
          <a:xfrm>
            <a:off x="1909905" y="1564019"/>
            <a:ext cx="5401584" cy="2970663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077365" y="5033575"/>
            <a:ext cx="51253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Prestige Elite Std"/>
                <a:cs typeface="Prestige Elite Std"/>
              </a:rPr>
              <a:t>Werden</a:t>
            </a:r>
            <a:r>
              <a:rPr lang="en-US" sz="2800" dirty="0" smtClean="0">
                <a:latin typeface="Prestige Elite Std"/>
                <a:cs typeface="Prestige Elite Std"/>
              </a:rPr>
              <a:t> </a:t>
            </a:r>
            <a:r>
              <a:rPr lang="en-US" sz="2800" dirty="0" err="1" smtClean="0">
                <a:latin typeface="Prestige Elite Std"/>
                <a:cs typeface="Prestige Elite Std"/>
              </a:rPr>
              <a:t>Sie</a:t>
            </a:r>
            <a:r>
              <a:rPr lang="en-US" sz="2800" dirty="0" smtClean="0">
                <a:latin typeface="Prestige Elite Std"/>
                <a:cs typeface="Prestige Elite Std"/>
              </a:rPr>
              <a:t> </a:t>
            </a:r>
            <a:r>
              <a:rPr lang="en-US" sz="2800" dirty="0" err="1" smtClean="0">
                <a:latin typeface="Prestige Elite Std"/>
                <a:cs typeface="Prestige Elite Std"/>
              </a:rPr>
              <a:t>Metronom-</a:t>
            </a:r>
            <a:r>
              <a:rPr lang="en-US" sz="2800" dirty="0" err="1">
                <a:latin typeface="Prestige Elite Std"/>
                <a:cs typeface="Prestige Elite Std"/>
              </a:rPr>
              <a:t>R</a:t>
            </a:r>
            <a:r>
              <a:rPr lang="en-US" sz="2800" dirty="0" err="1" smtClean="0">
                <a:latin typeface="Prestige Elite Std"/>
                <a:cs typeface="Prestige Elite Std"/>
              </a:rPr>
              <a:t>egelmässigkeittester</a:t>
            </a:r>
            <a:r>
              <a:rPr lang="en-US" sz="2800" dirty="0" smtClean="0">
                <a:latin typeface="Prestige Elite Std"/>
                <a:cs typeface="Prestige Elite Std"/>
              </a:rPr>
              <a:t> </a:t>
            </a:r>
            <a:endParaRPr lang="en-US" sz="2800" dirty="0">
              <a:latin typeface="Prestige Elite Std"/>
              <a:cs typeface="Prestige Elite Std"/>
            </a:endParaRPr>
          </a:p>
        </p:txBody>
      </p:sp>
      <p:sp>
        <p:nvSpPr>
          <p:cNvPr id="5" name="Textfeld 4">
            <a:hlinkClick r:id="rId3" action="ppaction://hlinksldjump"/>
          </p:cNvPr>
          <p:cNvSpPr txBox="1"/>
          <p:nvPr/>
        </p:nvSpPr>
        <p:spPr>
          <a:xfrm>
            <a:off x="7478949" y="6052074"/>
            <a:ext cx="1298103" cy="46166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sz="2400" dirty="0" smtClean="0">
                <a:latin typeface="Prestige Elite Std"/>
              </a:rPr>
              <a:t>Weiter</a:t>
            </a:r>
            <a:endParaRPr lang="de-CH" sz="2400" dirty="0">
              <a:latin typeface="Prestige Elite Std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latin typeface="Prestige Elite Std"/>
                <a:cs typeface="Prestige Elite Std"/>
              </a:rPr>
              <a:t>Welches </a:t>
            </a:r>
            <a:r>
              <a:rPr lang="en-US" sz="2400" dirty="0" err="1" smtClean="0">
                <a:latin typeface="Prestige Elite Std"/>
                <a:cs typeface="Prestige Elite Std"/>
              </a:rPr>
              <a:t>dieser</a:t>
            </a:r>
            <a:r>
              <a:rPr lang="en-US" sz="2400" dirty="0" smtClean="0">
                <a:latin typeface="Prestige Elite Std"/>
                <a:cs typeface="Prestige Elite Std"/>
              </a:rPr>
              <a:t> </a:t>
            </a:r>
            <a:r>
              <a:rPr lang="en-US" sz="2400" dirty="0" err="1" smtClean="0">
                <a:latin typeface="Prestige Elite Std"/>
                <a:cs typeface="Prestige Elite Std"/>
              </a:rPr>
              <a:t>Bilder</a:t>
            </a:r>
            <a:r>
              <a:rPr lang="en-US" sz="2400" dirty="0" smtClean="0">
                <a:latin typeface="Prestige Elite Std"/>
                <a:cs typeface="Prestige Elite Std"/>
              </a:rPr>
              <a:t> </a:t>
            </a:r>
            <a:r>
              <a:rPr lang="en-US" sz="2400" dirty="0" err="1" smtClean="0">
                <a:latin typeface="Prestige Elite Std"/>
                <a:cs typeface="Prestige Elite Std"/>
              </a:rPr>
              <a:t>beschreibt</a:t>
            </a:r>
            <a:r>
              <a:rPr lang="en-US" sz="2400" dirty="0" smtClean="0">
                <a:latin typeface="Prestige Elite Std"/>
                <a:cs typeface="Prestige Elite Std"/>
              </a:rPr>
              <a:t> </a:t>
            </a:r>
            <a:r>
              <a:rPr lang="en-US" sz="2400" dirty="0" err="1" smtClean="0">
                <a:latin typeface="Prestige Elite Std"/>
                <a:cs typeface="Prestige Elite Std"/>
              </a:rPr>
              <a:t>Ihren</a:t>
            </a:r>
            <a:r>
              <a:rPr lang="en-US" sz="2400" dirty="0" smtClean="0">
                <a:latin typeface="Prestige Elite Std"/>
                <a:cs typeface="Prestige Elite Std"/>
              </a:rPr>
              <a:t> </a:t>
            </a:r>
            <a:r>
              <a:rPr lang="en-US" sz="2400" dirty="0" err="1" smtClean="0">
                <a:latin typeface="Prestige Elite Std"/>
                <a:cs typeface="Prestige Elite Std"/>
              </a:rPr>
              <a:t>Charakter</a:t>
            </a:r>
            <a:r>
              <a:rPr lang="en-US" sz="2400" dirty="0" smtClean="0">
                <a:latin typeface="Prestige Elite Std"/>
                <a:cs typeface="Prestige Elite Std"/>
              </a:rPr>
              <a:t> am </a:t>
            </a:r>
            <a:r>
              <a:rPr lang="en-US" sz="2400" dirty="0" err="1">
                <a:latin typeface="Prestige Elite Std"/>
                <a:cs typeface="Prestige Elite Std"/>
              </a:rPr>
              <a:t>B</a:t>
            </a:r>
            <a:r>
              <a:rPr lang="en-US" sz="2400" dirty="0" err="1" smtClean="0">
                <a:latin typeface="Prestige Elite Std"/>
                <a:cs typeface="Prestige Elite Std"/>
              </a:rPr>
              <a:t>esten</a:t>
            </a:r>
            <a:r>
              <a:rPr lang="en-US" sz="2400" dirty="0" smtClean="0">
                <a:latin typeface="Prestige Elite Std"/>
                <a:cs typeface="Prestige Elite Std"/>
              </a:rPr>
              <a:t>? </a:t>
            </a:r>
            <a:endParaRPr lang="en-US" sz="2400" dirty="0">
              <a:latin typeface="Prestige Elite Std"/>
              <a:cs typeface="Prestige Elite Std"/>
            </a:endParaRPr>
          </a:p>
        </p:txBody>
      </p:sp>
      <p:pic>
        <p:nvPicPr>
          <p:cNvPr id="16" name="Picture 5" descr="elements.jp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557"/>
          <a:stretch>
            <a:fillRect/>
          </a:stretch>
        </p:blipFill>
        <p:spPr>
          <a:xfrm>
            <a:off x="1425103" y="2235199"/>
            <a:ext cx="1726060" cy="2835465"/>
          </a:xfrm>
          <a:prstGeom prst="rect">
            <a:avLst/>
          </a:prstGeom>
        </p:spPr>
      </p:pic>
      <p:pic>
        <p:nvPicPr>
          <p:cNvPr id="17" name="Picture 5" descr="elements.jp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15" r="49845"/>
          <a:stretch>
            <a:fillRect/>
          </a:stretch>
        </p:blipFill>
        <p:spPr>
          <a:xfrm>
            <a:off x="3151163" y="2235199"/>
            <a:ext cx="1603717" cy="2835465"/>
          </a:xfrm>
          <a:prstGeom prst="rect">
            <a:avLst/>
          </a:prstGeom>
        </p:spPr>
      </p:pic>
      <p:pic>
        <p:nvPicPr>
          <p:cNvPr id="18" name="Picture 5" descr="elements.jp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19" r="25341"/>
          <a:stretch>
            <a:fillRect/>
          </a:stretch>
        </p:blipFill>
        <p:spPr>
          <a:xfrm>
            <a:off x="4754880" y="2235199"/>
            <a:ext cx="1603717" cy="2835465"/>
          </a:xfrm>
          <a:prstGeom prst="rect">
            <a:avLst/>
          </a:prstGeom>
        </p:spPr>
      </p:pic>
      <p:pic>
        <p:nvPicPr>
          <p:cNvPr id="19" name="Picture 5" descr="elements.jp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01"/>
          <a:stretch>
            <a:fillRect/>
          </a:stretch>
        </p:blipFill>
        <p:spPr>
          <a:xfrm>
            <a:off x="6358597" y="2235199"/>
            <a:ext cx="1702712" cy="283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946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sz="2400" dirty="0" smtClean="0"/>
              <a:t>Was würden Sie lieber designen?</a:t>
            </a:r>
            <a:endParaRPr lang="de-CH" sz="2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885071"/>
            <a:ext cx="5281319" cy="4241092"/>
          </a:xfrm>
        </p:spPr>
        <p:txBody>
          <a:bodyPr/>
          <a:lstStyle/>
          <a:p>
            <a:r>
              <a:rPr lang="de-CH" dirty="0" smtClean="0">
                <a:latin typeface="Prestige Elite std"/>
              </a:rPr>
              <a:t>Ein Einfamilienhaus für mich persönlich</a:t>
            </a:r>
          </a:p>
          <a:p>
            <a:endParaRPr lang="de-CH" dirty="0" smtClean="0">
              <a:latin typeface="Prestige Elite std"/>
            </a:endParaRPr>
          </a:p>
          <a:p>
            <a:r>
              <a:rPr lang="de-CH" dirty="0" smtClean="0">
                <a:latin typeface="Prestige Elite std"/>
              </a:rPr>
              <a:t>Ein öffentliches Gebäude, prominent im Stadtzentrum</a:t>
            </a:r>
            <a:endParaRPr lang="de-CH" dirty="0">
              <a:latin typeface="Prestige Elite std"/>
            </a:endParaRPr>
          </a:p>
        </p:txBody>
      </p:sp>
      <p:pic>
        <p:nvPicPr>
          <p:cNvPr id="4" name="Bild 8" descr="thumb_COLOURBOX7005552.jpg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84"/>
          <a:stretch/>
        </p:blipFill>
        <p:spPr>
          <a:xfrm flipH="1">
            <a:off x="5738519" y="1885071"/>
            <a:ext cx="430394" cy="743712"/>
          </a:xfrm>
          <a:prstGeom prst="rect">
            <a:avLst/>
          </a:prstGeom>
        </p:spPr>
      </p:pic>
      <p:pic>
        <p:nvPicPr>
          <p:cNvPr id="5" name="Bild 8" descr="thumb_COLOURBOX7005552.jpg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84"/>
          <a:stretch/>
        </p:blipFill>
        <p:spPr>
          <a:xfrm>
            <a:off x="6049859" y="2776854"/>
            <a:ext cx="440715" cy="743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>
                <a:latin typeface="Prestige Elite Std"/>
                <a:cs typeface="Prestige Elite Std"/>
              </a:rPr>
              <a:t>Designen</a:t>
            </a:r>
            <a:r>
              <a:rPr lang="en-US" sz="2800" dirty="0" smtClean="0">
                <a:latin typeface="Prestige Elite Std"/>
                <a:cs typeface="Prestige Elite Std"/>
              </a:rPr>
              <a:t> </a:t>
            </a:r>
            <a:r>
              <a:rPr lang="en-US" sz="2800" dirty="0" err="1" smtClean="0">
                <a:latin typeface="Prestige Elite Std"/>
                <a:cs typeface="Prestige Elite Std"/>
              </a:rPr>
              <a:t>Sie</a:t>
            </a:r>
            <a:r>
              <a:rPr lang="en-US" sz="2800" dirty="0" smtClean="0">
                <a:latin typeface="Prestige Elite Std"/>
                <a:cs typeface="Prestige Elite Std"/>
              </a:rPr>
              <a:t> </a:t>
            </a:r>
            <a:r>
              <a:rPr lang="en-US" sz="2800" dirty="0" err="1" smtClean="0">
                <a:latin typeface="Prestige Elite Std"/>
                <a:cs typeface="Prestige Elite Std"/>
              </a:rPr>
              <a:t>Ihren</a:t>
            </a:r>
            <a:r>
              <a:rPr lang="en-US" sz="2800" dirty="0" smtClean="0">
                <a:latin typeface="Prestige Elite Std"/>
                <a:cs typeface="Prestige Elite Std"/>
              </a:rPr>
              <a:t> Mind Palace</a:t>
            </a:r>
            <a:endParaRPr lang="en-US" sz="2800" dirty="0">
              <a:latin typeface="Prestige Elite Std"/>
              <a:cs typeface="Prestige Elite Std"/>
            </a:endParaRPr>
          </a:p>
        </p:txBody>
      </p:sp>
      <p:pic>
        <p:nvPicPr>
          <p:cNvPr id="4" name="Content Placeholder 3" descr="mind palace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" r="-274"/>
          <a:stretch/>
        </p:blipFill>
        <p:spPr>
          <a:xfrm>
            <a:off x="2988340" y="1467377"/>
            <a:ext cx="3235581" cy="4512205"/>
          </a:xfrm>
        </p:spPr>
      </p:pic>
      <p:sp>
        <p:nvSpPr>
          <p:cNvPr id="5" name="Textfeld 4">
            <a:hlinkClick r:id="rId3" action="ppaction://hlinksldjump"/>
          </p:cNvPr>
          <p:cNvSpPr txBox="1"/>
          <p:nvPr/>
        </p:nvSpPr>
        <p:spPr>
          <a:xfrm>
            <a:off x="7478949" y="6052074"/>
            <a:ext cx="1298103" cy="46166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sz="2400" dirty="0" smtClean="0">
                <a:latin typeface="Prestige Elite Std"/>
              </a:rPr>
              <a:t>Weiter</a:t>
            </a:r>
            <a:endParaRPr lang="de-CH" sz="2400" dirty="0">
              <a:latin typeface="Prestige Elite Std"/>
            </a:endParaRPr>
          </a:p>
        </p:txBody>
      </p:sp>
    </p:spTree>
    <p:extLst>
      <p:ext uri="{BB962C8B-B14F-4D97-AF65-F5344CB8AC3E}">
        <p14:creationId xmlns:p14="http://schemas.microsoft.com/office/powerpoint/2010/main" val="1075137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sz="2400" dirty="0" smtClean="0">
                <a:latin typeface="Prestige Elite std"/>
              </a:rPr>
              <a:t>Welches der beiden Bilder sieht Ihren eigenen Werken am ähnlichsten?</a:t>
            </a:r>
            <a:endParaRPr lang="de-CH" sz="2400" dirty="0">
              <a:latin typeface="Prestige Elite std"/>
            </a:endParaRPr>
          </a:p>
        </p:txBody>
      </p:sp>
      <p:pic>
        <p:nvPicPr>
          <p:cNvPr id="5" name="Inhaltsplatzhalter 4" descr="bg.jpg">
            <a:hlinkClick r:id="rId2" action="ppaction://hlinksldjump"/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2237246"/>
            <a:ext cx="3812345" cy="3457039"/>
          </a:xfrm>
        </p:spPr>
      </p:pic>
      <p:pic>
        <p:nvPicPr>
          <p:cNvPr id="6" name="Inhaltsplatzhalter 5" descr="image.jpg">
            <a:hlinkClick r:id="rId4" action="ppaction://hlinksldjump"/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3812346" y="2176165"/>
            <a:ext cx="5370924" cy="3518120"/>
          </a:xfrm>
        </p:spPr>
      </p:pic>
      <p:sp>
        <p:nvSpPr>
          <p:cNvPr id="7" name="Textfeld 6">
            <a:hlinkClick r:id="rId6" action="ppaction://hlinksldjump"/>
          </p:cNvPr>
          <p:cNvSpPr txBox="1"/>
          <p:nvPr/>
        </p:nvSpPr>
        <p:spPr>
          <a:xfrm>
            <a:off x="7478949" y="6052074"/>
            <a:ext cx="1298103" cy="46166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sz="2400" dirty="0" smtClean="0">
                <a:latin typeface="Prestige Elite Std"/>
              </a:rPr>
              <a:t>Weiter</a:t>
            </a:r>
            <a:endParaRPr lang="de-CH" sz="2400" dirty="0">
              <a:latin typeface="Prestige Elite Std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Ihr</a:t>
            </a:r>
            <a:r>
              <a:rPr lang="en-US" dirty="0" smtClean="0"/>
              <a:t> </a:t>
            </a:r>
            <a:r>
              <a:rPr lang="en-US" dirty="0" err="1" smtClean="0"/>
              <a:t>Gefühl</a:t>
            </a:r>
            <a:r>
              <a:rPr lang="en-US" dirty="0" smtClean="0"/>
              <a:t> </a:t>
            </a:r>
            <a:r>
              <a:rPr lang="en-US" dirty="0" err="1" smtClean="0"/>
              <a:t>für</a:t>
            </a:r>
            <a:r>
              <a:rPr lang="en-US" dirty="0" smtClean="0"/>
              <a:t> </a:t>
            </a:r>
            <a:r>
              <a:rPr lang="en-US" dirty="0" err="1" smtClean="0"/>
              <a:t>Farben</a:t>
            </a:r>
            <a:r>
              <a:rPr lang="en-US" dirty="0" smtClean="0"/>
              <a:t> </a:t>
            </a:r>
            <a:r>
              <a:rPr lang="en-US" dirty="0" err="1" smtClean="0"/>
              <a:t>macht</a:t>
            </a:r>
            <a:r>
              <a:rPr lang="en-US" dirty="0" smtClean="0"/>
              <a:t> </a:t>
            </a:r>
            <a:r>
              <a:rPr lang="en-US" dirty="0" err="1" smtClean="0"/>
              <a:t>Sie</a:t>
            </a:r>
            <a:r>
              <a:rPr lang="en-US" dirty="0" smtClean="0"/>
              <a:t> </a:t>
            </a:r>
            <a:r>
              <a:rPr lang="en-US" dirty="0" err="1" smtClean="0"/>
              <a:t>zu</a:t>
            </a:r>
            <a:r>
              <a:rPr lang="en-US" dirty="0" smtClean="0"/>
              <a:t> </a:t>
            </a:r>
            <a:r>
              <a:rPr lang="en-US" dirty="0" err="1" smtClean="0"/>
              <a:t>einem</a:t>
            </a:r>
            <a:r>
              <a:rPr lang="en-US" dirty="0" smtClean="0"/>
              <a:t> </a:t>
            </a:r>
            <a:r>
              <a:rPr lang="en-US" dirty="0" err="1" smtClean="0"/>
              <a:t>einzigartigen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80167" y="5582053"/>
            <a:ext cx="47942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Prestige Elite Std"/>
                <a:cs typeface="Prestige Elite Std"/>
              </a:rPr>
              <a:t>Bräunungsspezialist</a:t>
            </a:r>
            <a:r>
              <a:rPr lang="en-US" sz="2800" dirty="0" smtClean="0">
                <a:latin typeface="Prestige Elite Std"/>
                <a:cs typeface="Prestige Elite Std"/>
              </a:rPr>
              <a:t> </a:t>
            </a:r>
            <a:r>
              <a:rPr lang="en-US" sz="2800" dirty="0" err="1" smtClean="0">
                <a:latin typeface="Prestige Elite Std"/>
                <a:cs typeface="Prestige Elite Std"/>
              </a:rPr>
              <a:t>für</a:t>
            </a:r>
            <a:r>
              <a:rPr lang="en-US" sz="2800" dirty="0" smtClean="0">
                <a:latin typeface="Prestige Elite Std"/>
                <a:cs typeface="Prestige Elite Std"/>
              </a:rPr>
              <a:t> Models </a:t>
            </a:r>
            <a:endParaRPr lang="en-US" sz="2800" dirty="0">
              <a:latin typeface="Prestige Elite Std"/>
              <a:cs typeface="Prestige Elite Std"/>
            </a:endParaRPr>
          </a:p>
        </p:txBody>
      </p:sp>
      <p:pic>
        <p:nvPicPr>
          <p:cNvPr id="7" name="Content Placeholder 6" descr="guinea pig tan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916" t="10008" r="-40916" b="16099"/>
          <a:stretch/>
        </p:blipFill>
        <p:spPr>
          <a:xfrm>
            <a:off x="457200" y="1605027"/>
            <a:ext cx="8472942" cy="3443223"/>
          </a:xfrm>
        </p:spPr>
      </p:pic>
      <p:sp>
        <p:nvSpPr>
          <p:cNvPr id="6" name="Textfeld 5">
            <a:hlinkClick r:id="rId3" action="ppaction://hlinksldjump"/>
          </p:cNvPr>
          <p:cNvSpPr txBox="1"/>
          <p:nvPr/>
        </p:nvSpPr>
        <p:spPr>
          <a:xfrm>
            <a:off x="7478949" y="6052074"/>
            <a:ext cx="1298103" cy="46166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sz="2400" dirty="0" smtClean="0">
                <a:latin typeface="Prestige Elite Std"/>
              </a:rPr>
              <a:t>Weiter</a:t>
            </a:r>
            <a:endParaRPr lang="de-CH" sz="2400" dirty="0">
              <a:latin typeface="Prestige Elite Std"/>
            </a:endParaRPr>
          </a:p>
        </p:txBody>
      </p:sp>
    </p:spTree>
    <p:extLst>
      <p:ext uri="{BB962C8B-B14F-4D97-AF65-F5344CB8AC3E}">
        <p14:creationId xmlns:p14="http://schemas.microsoft.com/office/powerpoint/2010/main" val="1359258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Was </a:t>
            </a:r>
            <a:r>
              <a:rPr lang="en-US" dirty="0" err="1" smtClean="0"/>
              <a:t>interessiert</a:t>
            </a:r>
            <a:r>
              <a:rPr lang="en-US" dirty="0" smtClean="0"/>
              <a:t> </a:t>
            </a:r>
            <a:r>
              <a:rPr lang="en-US" dirty="0" err="1" smtClean="0"/>
              <a:t>Sie</a:t>
            </a:r>
            <a:r>
              <a:rPr lang="en-US" dirty="0" smtClean="0"/>
              <a:t> </a:t>
            </a:r>
            <a:r>
              <a:rPr lang="en-US" dirty="0" err="1" smtClean="0"/>
              <a:t>mehr</a:t>
            </a:r>
            <a:r>
              <a:rPr lang="en-US" dirty="0" smtClean="0"/>
              <a:t> 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4679" y="1914742"/>
            <a:ext cx="4733840" cy="4211421"/>
          </a:xfrm>
        </p:spPr>
        <p:txBody>
          <a:bodyPr>
            <a:normAutofit/>
          </a:bodyPr>
          <a:lstStyle/>
          <a:p>
            <a:r>
              <a:rPr lang="en-US" sz="1800" dirty="0" err="1" smtClean="0">
                <a:latin typeface="Prestige Elite Std"/>
                <a:cs typeface="Prestige Elite Std"/>
              </a:rPr>
              <a:t>Fremdsprachen</a:t>
            </a:r>
            <a:endParaRPr lang="en-US" sz="1800" dirty="0" smtClean="0">
              <a:latin typeface="Prestige Elite Std"/>
              <a:cs typeface="Prestige Elite Std"/>
            </a:endParaRPr>
          </a:p>
          <a:p>
            <a:endParaRPr lang="en-US" sz="1800" dirty="0">
              <a:latin typeface="Prestige Elite Std"/>
              <a:cs typeface="Prestige Elite Std"/>
            </a:endParaRPr>
          </a:p>
          <a:p>
            <a:endParaRPr lang="en-US" sz="1800" dirty="0" smtClean="0">
              <a:latin typeface="Prestige Elite Std"/>
              <a:cs typeface="Prestige Elite Std"/>
            </a:endParaRPr>
          </a:p>
          <a:p>
            <a:r>
              <a:rPr lang="en-US" sz="1800" dirty="0" err="1" smtClean="0">
                <a:latin typeface="Prestige Elite Std"/>
                <a:cs typeface="Prestige Elite Std"/>
              </a:rPr>
              <a:t>Künstlerisches</a:t>
            </a:r>
            <a:r>
              <a:rPr lang="en-US" sz="1800" dirty="0" smtClean="0">
                <a:latin typeface="Prestige Elite Std"/>
                <a:cs typeface="Prestige Elite Std"/>
              </a:rPr>
              <a:t> </a:t>
            </a:r>
            <a:r>
              <a:rPr lang="en-US" sz="1800" dirty="0" err="1" smtClean="0">
                <a:latin typeface="Prestige Elite Std"/>
                <a:cs typeface="Prestige Elite Std"/>
              </a:rPr>
              <a:t>Schreiben</a:t>
            </a:r>
            <a:endParaRPr lang="en-US" sz="1800" dirty="0">
              <a:latin typeface="Prestige Elite Std"/>
              <a:cs typeface="Prestige Elite Std"/>
            </a:endParaRPr>
          </a:p>
        </p:txBody>
      </p:sp>
      <p:pic>
        <p:nvPicPr>
          <p:cNvPr id="4" name="Bild 8" descr="thumb_COLOURBOX7005552.jpg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84"/>
          <a:stretch/>
        </p:blipFill>
        <p:spPr>
          <a:xfrm>
            <a:off x="5393054" y="1914742"/>
            <a:ext cx="440715" cy="743712"/>
          </a:xfrm>
          <a:prstGeom prst="rect">
            <a:avLst/>
          </a:prstGeom>
        </p:spPr>
      </p:pic>
      <p:pic>
        <p:nvPicPr>
          <p:cNvPr id="5" name="Bild 9" descr="thumb_COLOURBOX7005552.jpg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84"/>
          <a:stretch/>
        </p:blipFill>
        <p:spPr>
          <a:xfrm flipH="1">
            <a:off x="4954512" y="2834552"/>
            <a:ext cx="438542" cy="74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674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74195"/>
          </a:xfrm>
        </p:spPr>
        <p:txBody>
          <a:bodyPr/>
          <a:lstStyle/>
          <a:p>
            <a:r>
              <a:rPr lang="en-US" dirty="0" smtClean="0"/>
              <a:t>Das </a:t>
            </a:r>
            <a:r>
              <a:rPr lang="en-US" dirty="0" err="1" smtClean="0"/>
              <a:t>Orakel</a:t>
            </a:r>
            <a:r>
              <a:rPr lang="en-US" dirty="0" smtClean="0"/>
              <a:t> </a:t>
            </a:r>
            <a:r>
              <a:rPr lang="en-US" dirty="0" err="1" smtClean="0"/>
              <a:t>glaubt</a:t>
            </a:r>
            <a:r>
              <a:rPr lang="en-US" dirty="0" smtClean="0"/>
              <a:t> </a:t>
            </a:r>
            <a:r>
              <a:rPr lang="en-US" dirty="0" err="1" smtClean="0"/>
              <a:t>Sie</a:t>
            </a:r>
            <a:r>
              <a:rPr lang="en-US" dirty="0" smtClean="0"/>
              <a:t> </a:t>
            </a:r>
            <a:r>
              <a:rPr lang="en-US" dirty="0" err="1" smtClean="0"/>
              <a:t>werden</a:t>
            </a:r>
            <a:r>
              <a:rPr lang="en-US" dirty="0" smtClean="0"/>
              <a:t> </a:t>
            </a:r>
            <a:r>
              <a:rPr lang="en-US" dirty="0" err="1" smtClean="0"/>
              <a:t>einen</a:t>
            </a:r>
            <a:r>
              <a:rPr lang="en-US" dirty="0" smtClean="0"/>
              <a:t> </a:t>
            </a:r>
            <a:r>
              <a:rPr lang="en-US" dirty="0" err="1" smtClean="0"/>
              <a:t>erfolgreichen</a:t>
            </a:r>
            <a:endParaRPr lang="en-US" dirty="0"/>
          </a:p>
        </p:txBody>
      </p:sp>
      <p:pic>
        <p:nvPicPr>
          <p:cNvPr id="4" name="Content Placeholder 3" descr="list of ingredient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221" r="-71221"/>
          <a:stretch>
            <a:fillRect/>
          </a:stretch>
        </p:blipFill>
        <p:spPr>
          <a:xfrm>
            <a:off x="1710267" y="1600201"/>
            <a:ext cx="6273800" cy="3450348"/>
          </a:xfrm>
        </p:spPr>
      </p:pic>
      <p:sp>
        <p:nvSpPr>
          <p:cNvPr id="5" name="TextBox 4"/>
          <p:cNvSpPr txBox="1"/>
          <p:nvPr/>
        </p:nvSpPr>
        <p:spPr>
          <a:xfrm>
            <a:off x="1449061" y="5471584"/>
            <a:ext cx="6239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Prestige Elite Std"/>
                <a:cs typeface="Prestige Elite Std"/>
              </a:rPr>
              <a:t>Ingredientenlistenübersetzer</a:t>
            </a:r>
            <a:endParaRPr lang="en-US" sz="2800" dirty="0">
              <a:latin typeface="Prestige Elite Std"/>
              <a:cs typeface="Prestige Elite Std"/>
            </a:endParaRPr>
          </a:p>
        </p:txBody>
      </p:sp>
      <p:sp>
        <p:nvSpPr>
          <p:cNvPr id="6" name="Textfeld 5">
            <a:hlinkClick r:id="rId3" action="ppaction://hlinksldjump"/>
          </p:cNvPr>
          <p:cNvSpPr txBox="1"/>
          <p:nvPr/>
        </p:nvSpPr>
        <p:spPr>
          <a:xfrm>
            <a:off x="7478949" y="6052074"/>
            <a:ext cx="1298103" cy="46166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sz="2400" dirty="0" smtClean="0">
                <a:latin typeface="Prestige Elite Std"/>
              </a:rPr>
              <a:t>Weiter</a:t>
            </a:r>
            <a:endParaRPr lang="de-CH" sz="2400" dirty="0">
              <a:latin typeface="Prestige Elite Std"/>
            </a:endParaRPr>
          </a:p>
        </p:txBody>
      </p:sp>
    </p:spTree>
    <p:extLst>
      <p:ext uri="{BB962C8B-B14F-4D97-AF65-F5344CB8AC3E}">
        <p14:creationId xmlns:p14="http://schemas.microsoft.com/office/powerpoint/2010/main" val="2888131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Welche</a:t>
            </a:r>
            <a:r>
              <a:rPr lang="en-US" dirty="0" smtClean="0"/>
              <a:t> </a:t>
            </a:r>
            <a:r>
              <a:rPr lang="en-US" dirty="0" err="1" smtClean="0"/>
              <a:t>Aussage</a:t>
            </a:r>
            <a:r>
              <a:rPr lang="en-US" dirty="0" smtClean="0"/>
              <a:t> </a:t>
            </a:r>
            <a:r>
              <a:rPr lang="en-US" dirty="0" err="1" smtClean="0"/>
              <a:t>trifft</a:t>
            </a:r>
            <a:r>
              <a:rPr lang="en-US" dirty="0" smtClean="0"/>
              <a:t> auf </a:t>
            </a:r>
            <a:r>
              <a:rPr lang="en-US" dirty="0" err="1" smtClean="0"/>
              <a:t>Sie</a:t>
            </a:r>
            <a:r>
              <a:rPr lang="en-US" dirty="0" smtClean="0"/>
              <a:t> </a:t>
            </a:r>
            <a:r>
              <a:rPr lang="en-US" dirty="0" err="1" smtClean="0"/>
              <a:t>zu</a:t>
            </a:r>
            <a:r>
              <a:rPr lang="en-US" dirty="0" smtClean="0"/>
              <a:t> 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95784"/>
            <a:ext cx="5281319" cy="4230379"/>
          </a:xfrm>
        </p:spPr>
        <p:txBody>
          <a:bodyPr/>
          <a:lstStyle/>
          <a:p>
            <a:r>
              <a:rPr lang="en-US" dirty="0" err="1" smtClean="0">
                <a:latin typeface="Prestige Elite Std"/>
                <a:cs typeface="Prestige Elite Std"/>
              </a:rPr>
              <a:t>Ich</a:t>
            </a:r>
            <a:r>
              <a:rPr lang="en-US" dirty="0" smtClean="0">
                <a:latin typeface="Prestige Elite Std"/>
                <a:cs typeface="Prestige Elite Std"/>
              </a:rPr>
              <a:t> </a:t>
            </a:r>
            <a:r>
              <a:rPr lang="en-US" dirty="0" err="1" smtClean="0">
                <a:latin typeface="Prestige Elite Std"/>
                <a:cs typeface="Prestige Elite Std"/>
              </a:rPr>
              <a:t>dichte</a:t>
            </a:r>
            <a:r>
              <a:rPr lang="en-US" dirty="0" smtClean="0">
                <a:latin typeface="Prestige Elite Std"/>
                <a:cs typeface="Prestige Elite Std"/>
              </a:rPr>
              <a:t> </a:t>
            </a:r>
            <a:r>
              <a:rPr lang="en-US" dirty="0" err="1" smtClean="0">
                <a:latin typeface="Prestige Elite Std"/>
                <a:cs typeface="Prestige Elite Std"/>
              </a:rPr>
              <a:t>gerne</a:t>
            </a:r>
            <a:r>
              <a:rPr lang="en-US" dirty="0" smtClean="0">
                <a:latin typeface="Prestige Elite Std"/>
                <a:cs typeface="Prestige Elite Std"/>
              </a:rPr>
              <a:t> </a:t>
            </a:r>
          </a:p>
          <a:p>
            <a:endParaRPr lang="en-US" dirty="0" smtClean="0">
              <a:latin typeface="Prestige Elite Std"/>
              <a:cs typeface="Prestige Elite Std"/>
            </a:endParaRPr>
          </a:p>
          <a:p>
            <a:endParaRPr lang="en-US" dirty="0" smtClean="0">
              <a:latin typeface="Prestige Elite Std"/>
              <a:cs typeface="Prestige Elite Std"/>
            </a:endParaRPr>
          </a:p>
          <a:p>
            <a:r>
              <a:rPr lang="en-US" dirty="0" err="1" smtClean="0">
                <a:latin typeface="Prestige Elite Std"/>
                <a:cs typeface="Prestige Elite Std"/>
              </a:rPr>
              <a:t>Ich</a:t>
            </a:r>
            <a:r>
              <a:rPr lang="en-US" dirty="0" smtClean="0">
                <a:latin typeface="Prestige Elite Std"/>
                <a:cs typeface="Prestige Elite Std"/>
              </a:rPr>
              <a:t> </a:t>
            </a:r>
            <a:r>
              <a:rPr lang="en-US" dirty="0" err="1" smtClean="0">
                <a:latin typeface="Prestige Elite Std"/>
                <a:cs typeface="Prestige Elite Std"/>
              </a:rPr>
              <a:t>schreibe</a:t>
            </a:r>
            <a:r>
              <a:rPr lang="en-US" dirty="0" smtClean="0">
                <a:latin typeface="Prestige Elite Std"/>
                <a:cs typeface="Prestige Elite Std"/>
              </a:rPr>
              <a:t> </a:t>
            </a:r>
            <a:r>
              <a:rPr lang="en-US" dirty="0" err="1" smtClean="0">
                <a:latin typeface="Prestige Elite Std"/>
                <a:cs typeface="Prestige Elite Std"/>
              </a:rPr>
              <a:t>gerne</a:t>
            </a:r>
            <a:r>
              <a:rPr lang="en-US" dirty="0" smtClean="0">
                <a:latin typeface="Prestige Elite Std"/>
                <a:cs typeface="Prestige Elite Std"/>
              </a:rPr>
              <a:t> </a:t>
            </a:r>
            <a:r>
              <a:rPr lang="en-US" dirty="0" err="1" smtClean="0">
                <a:latin typeface="Prestige Elite Std"/>
                <a:cs typeface="Prestige Elite Std"/>
              </a:rPr>
              <a:t>Texte</a:t>
            </a:r>
            <a:r>
              <a:rPr lang="en-US" dirty="0" smtClean="0">
                <a:latin typeface="Prestige Elite Std"/>
                <a:cs typeface="Prestige Elite Std"/>
              </a:rPr>
              <a:t>/</a:t>
            </a:r>
            <a:r>
              <a:rPr lang="en-US" dirty="0" err="1" smtClean="0">
                <a:latin typeface="Prestige Elite Std"/>
                <a:cs typeface="Prestige Elite Std"/>
              </a:rPr>
              <a:t>Artikel</a:t>
            </a:r>
            <a:endParaRPr lang="en-US" dirty="0" smtClean="0">
              <a:latin typeface="Prestige Elite Std"/>
              <a:cs typeface="Prestige Elite Std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Bild 8" descr="thumb_COLOURBOX7005552.jpg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84"/>
          <a:stretch/>
        </p:blipFill>
        <p:spPr>
          <a:xfrm>
            <a:off x="5297804" y="1836121"/>
            <a:ext cx="440715" cy="743712"/>
          </a:xfrm>
          <a:prstGeom prst="rect">
            <a:avLst/>
          </a:prstGeom>
        </p:spPr>
      </p:pic>
      <p:pic>
        <p:nvPicPr>
          <p:cNvPr id="6" name="Bild 9" descr="thumb_COLOURBOX7005552.jpg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84"/>
          <a:stretch/>
        </p:blipFill>
        <p:spPr>
          <a:xfrm flipH="1">
            <a:off x="4859262" y="2996493"/>
            <a:ext cx="438542" cy="74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729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1638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latin typeface="Prestige Elite Std"/>
                <a:cs typeface="Prestige Elite Std"/>
              </a:rPr>
              <a:t>Werden</a:t>
            </a:r>
            <a:r>
              <a:rPr lang="en-US" sz="2800" dirty="0" smtClean="0">
                <a:latin typeface="Prestige Elite Std"/>
                <a:cs typeface="Prestige Elite Std"/>
              </a:rPr>
              <a:t> </a:t>
            </a:r>
            <a:r>
              <a:rPr lang="en-US" sz="2800" dirty="0" err="1" smtClean="0">
                <a:latin typeface="Prestige Elite Std"/>
                <a:cs typeface="Prestige Elite Std"/>
              </a:rPr>
              <a:t>Sie</a:t>
            </a:r>
            <a:r>
              <a:rPr lang="en-US" sz="2800" dirty="0" smtClean="0">
                <a:latin typeface="Prestige Elite Std"/>
                <a:cs typeface="Prestige Elite Std"/>
              </a:rPr>
              <a:t> </a:t>
            </a:r>
            <a:r>
              <a:rPr lang="en-US" sz="2800" dirty="0" err="1" smtClean="0">
                <a:latin typeface="Prestige Elite Std"/>
                <a:cs typeface="Prestige Elite Std"/>
              </a:rPr>
              <a:t>Glückskeksautor</a:t>
            </a:r>
            <a:r>
              <a:rPr lang="en-US" sz="2800" dirty="0" smtClean="0">
                <a:latin typeface="Prestige Elite Std"/>
                <a:cs typeface="Prestige Elite Std"/>
              </a:rPr>
              <a:t>!</a:t>
            </a:r>
            <a:endParaRPr lang="en-US" sz="2800" dirty="0">
              <a:latin typeface="Prestige Elite Std"/>
              <a:cs typeface="Prestige Elite Std"/>
            </a:endParaRPr>
          </a:p>
        </p:txBody>
      </p:sp>
      <p:pic>
        <p:nvPicPr>
          <p:cNvPr id="4" name="Content Placeholder 3" descr="fortune cooki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459" r="-15459"/>
          <a:stretch>
            <a:fillRect/>
          </a:stretch>
        </p:blipFill>
        <p:spPr>
          <a:xfrm>
            <a:off x="1441450" y="2065866"/>
            <a:ext cx="6269620" cy="3448050"/>
          </a:xfrm>
        </p:spPr>
      </p:pic>
      <p:sp>
        <p:nvSpPr>
          <p:cNvPr id="5" name="Textfeld 4">
            <a:hlinkClick r:id="rId3" action="ppaction://hlinksldjump"/>
          </p:cNvPr>
          <p:cNvSpPr txBox="1"/>
          <p:nvPr/>
        </p:nvSpPr>
        <p:spPr>
          <a:xfrm>
            <a:off x="7478949" y="6052074"/>
            <a:ext cx="1298103" cy="46166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sz="2400" dirty="0" smtClean="0">
                <a:latin typeface="Prestige Elite Std"/>
              </a:rPr>
              <a:t>Weiter</a:t>
            </a:r>
            <a:endParaRPr lang="de-CH" sz="2400" dirty="0">
              <a:latin typeface="Prestige Elite Std"/>
            </a:endParaRPr>
          </a:p>
        </p:txBody>
      </p:sp>
    </p:spTree>
    <p:extLst>
      <p:ext uri="{BB962C8B-B14F-4D97-AF65-F5344CB8AC3E}">
        <p14:creationId xmlns:p14="http://schemas.microsoft.com/office/powerpoint/2010/main" val="450118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>
                <a:latin typeface="Prestige Elite Std"/>
                <a:cs typeface="Prestige Elite Std"/>
              </a:rPr>
              <a:t>Sie</a:t>
            </a:r>
            <a:r>
              <a:rPr lang="en-US" sz="2800" dirty="0" smtClean="0">
                <a:latin typeface="Prestige Elite Std"/>
                <a:cs typeface="Prestige Elite Std"/>
              </a:rPr>
              <a:t> </a:t>
            </a:r>
            <a:r>
              <a:rPr lang="en-US" sz="2800" dirty="0" err="1" smtClean="0">
                <a:latin typeface="Prestige Elite Std"/>
                <a:cs typeface="Prestige Elite Std"/>
              </a:rPr>
              <a:t>erfinden</a:t>
            </a:r>
            <a:r>
              <a:rPr lang="en-US" sz="2800" dirty="0" smtClean="0">
                <a:latin typeface="Prestige Elite Std"/>
                <a:cs typeface="Prestige Elite Std"/>
              </a:rPr>
              <a:t> </a:t>
            </a:r>
            <a:r>
              <a:rPr lang="en-US" sz="2800" dirty="0" err="1" smtClean="0">
                <a:latin typeface="Prestige Elite Std"/>
                <a:cs typeface="Prestige Elite Std"/>
              </a:rPr>
              <a:t>doch</a:t>
            </a:r>
            <a:r>
              <a:rPr lang="en-US" sz="2800" dirty="0" smtClean="0">
                <a:latin typeface="Prestige Elite Std"/>
                <a:cs typeface="Prestige Elite Std"/>
              </a:rPr>
              <a:t> </a:t>
            </a:r>
            <a:r>
              <a:rPr lang="en-US" sz="2800" dirty="0" err="1" smtClean="0">
                <a:latin typeface="Prestige Elite Std"/>
                <a:cs typeface="Prestige Elite Std"/>
              </a:rPr>
              <a:t>sicher</a:t>
            </a:r>
            <a:r>
              <a:rPr lang="en-US" sz="2800" dirty="0" smtClean="0">
                <a:latin typeface="Prestige Elite Std"/>
                <a:cs typeface="Prestige Elite Std"/>
              </a:rPr>
              <a:t> </a:t>
            </a:r>
            <a:r>
              <a:rPr lang="en-US" sz="2800" dirty="0" err="1" smtClean="0">
                <a:latin typeface="Prestige Elite Std"/>
                <a:cs typeface="Prestige Elite Std"/>
              </a:rPr>
              <a:t>gerne</a:t>
            </a:r>
            <a:r>
              <a:rPr lang="en-US" sz="2800" dirty="0" smtClean="0">
                <a:latin typeface="Prestige Elite Std"/>
                <a:cs typeface="Prestige Elite Std"/>
              </a:rPr>
              <a:t> </a:t>
            </a:r>
            <a:r>
              <a:rPr lang="en-US" sz="2800" dirty="0" err="1" smtClean="0">
                <a:latin typeface="Prestige Elite Std"/>
                <a:cs typeface="Prestige Elite Std"/>
              </a:rPr>
              <a:t>Blödsinn</a:t>
            </a:r>
            <a:r>
              <a:rPr lang="en-US" sz="2800" dirty="0">
                <a:latin typeface="Prestige Elite Std"/>
                <a:cs typeface="Prestige Elite Std"/>
              </a:rPr>
              <a:t>:</a:t>
            </a:r>
          </a:p>
        </p:txBody>
      </p:sp>
      <p:pic>
        <p:nvPicPr>
          <p:cNvPr id="4" name="Content Placeholder 3" descr="horoskop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641" r="-22641"/>
          <a:stretch>
            <a:fillRect/>
          </a:stretch>
        </p:blipFill>
        <p:spPr>
          <a:xfrm>
            <a:off x="1663933" y="1417638"/>
            <a:ext cx="6051317" cy="3327992"/>
          </a:xfrm>
        </p:spPr>
      </p:pic>
      <p:sp>
        <p:nvSpPr>
          <p:cNvPr id="5" name="TextBox 4"/>
          <p:cNvSpPr txBox="1"/>
          <p:nvPr/>
        </p:nvSpPr>
        <p:spPr>
          <a:xfrm>
            <a:off x="1227666" y="5069831"/>
            <a:ext cx="64875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Prestige Elite Std"/>
                <a:cs typeface="Prestige Elite Std"/>
              </a:rPr>
              <a:t>Schreiben</a:t>
            </a:r>
            <a:r>
              <a:rPr lang="en-US" sz="2800" dirty="0" smtClean="0">
                <a:latin typeface="Prestige Elite Std"/>
                <a:cs typeface="Prestige Elite Std"/>
              </a:rPr>
              <a:t> </a:t>
            </a:r>
            <a:r>
              <a:rPr lang="en-US" sz="2800" dirty="0" err="1" smtClean="0">
                <a:latin typeface="Prestige Elite Std"/>
                <a:cs typeface="Prestige Elite Std"/>
              </a:rPr>
              <a:t>Sie</a:t>
            </a:r>
            <a:r>
              <a:rPr lang="en-US" sz="2800" dirty="0" smtClean="0">
                <a:latin typeface="Prestige Elite Std"/>
                <a:cs typeface="Prestige Elite Std"/>
              </a:rPr>
              <a:t> das </a:t>
            </a:r>
            <a:r>
              <a:rPr lang="en-US" sz="2800" dirty="0" err="1" smtClean="0">
                <a:latin typeface="Prestige Elite Std"/>
                <a:cs typeface="Prestige Elite Std"/>
              </a:rPr>
              <a:t>Horoskop</a:t>
            </a:r>
            <a:r>
              <a:rPr lang="en-US" sz="2800" dirty="0" smtClean="0">
                <a:latin typeface="Prestige Elite Std"/>
                <a:cs typeface="Prestige Elite Std"/>
              </a:rPr>
              <a:t> </a:t>
            </a:r>
            <a:r>
              <a:rPr lang="en-US" sz="2800" dirty="0" err="1" smtClean="0">
                <a:latin typeface="Prestige Elite Std"/>
                <a:cs typeface="Prestige Elite Std"/>
              </a:rPr>
              <a:t>für</a:t>
            </a:r>
            <a:r>
              <a:rPr lang="en-US" sz="2800" dirty="0" smtClean="0">
                <a:latin typeface="Prestige Elite Std"/>
                <a:cs typeface="Prestige Elite Std"/>
              </a:rPr>
              <a:t> den “</a:t>
            </a:r>
            <a:r>
              <a:rPr lang="en-US" sz="2800" dirty="0" err="1" smtClean="0">
                <a:latin typeface="Prestige Elite Std"/>
                <a:cs typeface="Prestige Elite Std"/>
              </a:rPr>
              <a:t>Blick</a:t>
            </a:r>
            <a:r>
              <a:rPr lang="en-US" sz="2800" dirty="0" smtClean="0">
                <a:latin typeface="Prestige Elite Std"/>
                <a:cs typeface="Prestige Elite Std"/>
              </a:rPr>
              <a:t>”!</a:t>
            </a:r>
            <a:endParaRPr lang="en-US" sz="2800" dirty="0">
              <a:latin typeface="Prestige Elite Std"/>
              <a:cs typeface="Prestige Elite Std"/>
            </a:endParaRPr>
          </a:p>
        </p:txBody>
      </p:sp>
      <p:sp>
        <p:nvSpPr>
          <p:cNvPr id="6" name="Textfeld 5">
            <a:hlinkClick r:id="rId3" action="ppaction://hlinksldjump"/>
          </p:cNvPr>
          <p:cNvSpPr txBox="1"/>
          <p:nvPr/>
        </p:nvSpPr>
        <p:spPr>
          <a:xfrm>
            <a:off x="7478949" y="6052074"/>
            <a:ext cx="1298103" cy="46166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sz="2400" dirty="0" smtClean="0">
                <a:latin typeface="Prestige Elite Std"/>
              </a:rPr>
              <a:t>Weiter</a:t>
            </a:r>
            <a:endParaRPr lang="de-CH" sz="2400" dirty="0">
              <a:latin typeface="Prestige Elite Std"/>
            </a:endParaRPr>
          </a:p>
        </p:txBody>
      </p:sp>
    </p:spTree>
    <p:extLst>
      <p:ext uri="{BB962C8B-B14F-4D97-AF65-F5344CB8AC3E}">
        <p14:creationId xmlns:p14="http://schemas.microsoft.com/office/powerpoint/2010/main" val="3362679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sz="2400" dirty="0" smtClean="0"/>
              <a:t>Würden Sie gerne einmal in die Vergangenheit reisen?</a:t>
            </a:r>
            <a:endParaRPr lang="de-CH" sz="2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10418" y="1871003"/>
            <a:ext cx="3425483" cy="2549769"/>
          </a:xfrm>
        </p:spPr>
        <p:txBody>
          <a:bodyPr>
            <a:normAutofit/>
          </a:bodyPr>
          <a:lstStyle/>
          <a:p>
            <a:r>
              <a:rPr lang="de-CH" sz="2400" dirty="0" smtClean="0">
                <a:latin typeface="Prestige Elite std"/>
              </a:rPr>
              <a:t>Ja</a:t>
            </a:r>
          </a:p>
          <a:p>
            <a:endParaRPr lang="de-CH" sz="2400" dirty="0" smtClean="0">
              <a:latin typeface="Prestige Elite std"/>
            </a:endParaRPr>
          </a:p>
          <a:p>
            <a:r>
              <a:rPr lang="de-CH" sz="2400" dirty="0" smtClean="0">
                <a:latin typeface="Prestige Elite std"/>
              </a:rPr>
              <a:t>Nein</a:t>
            </a:r>
            <a:endParaRPr lang="de-CH" sz="2400" dirty="0">
              <a:latin typeface="Prestige Elite std"/>
            </a:endParaRPr>
          </a:p>
        </p:txBody>
      </p:sp>
      <p:pic>
        <p:nvPicPr>
          <p:cNvPr id="5" name="Bild 8" descr="thumb_COLOURBOX7005552.jpg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84"/>
          <a:stretch/>
        </p:blipFill>
        <p:spPr>
          <a:xfrm flipH="1">
            <a:off x="3695186" y="1871003"/>
            <a:ext cx="440715" cy="743712"/>
          </a:xfrm>
          <a:prstGeom prst="rect">
            <a:avLst/>
          </a:prstGeom>
        </p:spPr>
      </p:pic>
      <p:pic>
        <p:nvPicPr>
          <p:cNvPr id="6" name="Bild 8" descr="thumb_COLOURBOX7005552.jpg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84"/>
          <a:stretch/>
        </p:blipFill>
        <p:spPr>
          <a:xfrm>
            <a:off x="4135901" y="2614715"/>
            <a:ext cx="440715" cy="743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Sind Sie ein sehr temperamentvoller Mensch?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 smtClean="0">
                <a:latin typeface="Prestige Elite Std"/>
                <a:cs typeface="Prestige Elite Std"/>
              </a:rPr>
              <a:t>Ja</a:t>
            </a:r>
          </a:p>
          <a:p>
            <a:endParaRPr lang="de-DE" dirty="0">
              <a:latin typeface="Prestige Elite Std"/>
              <a:cs typeface="Prestige Elite Std"/>
            </a:endParaRPr>
          </a:p>
          <a:p>
            <a:r>
              <a:rPr lang="de-DE" dirty="0" smtClean="0">
                <a:latin typeface="Prestige Elite Std"/>
                <a:cs typeface="Prestige Elite Std"/>
              </a:rPr>
              <a:t>Nein</a:t>
            </a:r>
          </a:p>
        </p:txBody>
      </p:sp>
      <p:pic>
        <p:nvPicPr>
          <p:cNvPr id="4" name="Bild 8" descr="thumb_COLOURBOX7005552.jpg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84"/>
          <a:stretch/>
        </p:blipFill>
        <p:spPr>
          <a:xfrm flipH="1">
            <a:off x="2751666" y="1520337"/>
            <a:ext cx="423423" cy="743712"/>
          </a:xfrm>
          <a:prstGeom prst="rect">
            <a:avLst/>
          </a:prstGeom>
        </p:spPr>
      </p:pic>
      <p:pic>
        <p:nvPicPr>
          <p:cNvPr id="5" name="Bild 8" descr="thumb_COLOURBOX7005552.jpg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84"/>
          <a:stretch/>
        </p:blipFill>
        <p:spPr>
          <a:xfrm>
            <a:off x="3276689" y="2204782"/>
            <a:ext cx="440715" cy="74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315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sz="2400" dirty="0" smtClean="0"/>
              <a:t>Welche Epoche interessiert Sie am meisten?</a:t>
            </a:r>
            <a:endParaRPr lang="de-CH" sz="2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1"/>
            <a:ext cx="4171071" cy="2620108"/>
          </a:xfrm>
        </p:spPr>
        <p:txBody>
          <a:bodyPr/>
          <a:lstStyle/>
          <a:p>
            <a:r>
              <a:rPr lang="de-CH" dirty="0" smtClean="0">
                <a:latin typeface="Prestige Elite std"/>
              </a:rPr>
              <a:t>Antike</a:t>
            </a:r>
          </a:p>
          <a:p>
            <a:endParaRPr lang="de-CH" dirty="0" smtClean="0">
              <a:latin typeface="Prestige Elite std"/>
            </a:endParaRPr>
          </a:p>
          <a:p>
            <a:r>
              <a:rPr lang="de-CH" dirty="0" smtClean="0">
                <a:latin typeface="Prestige Elite std"/>
              </a:rPr>
              <a:t>Mittelalter</a:t>
            </a:r>
          </a:p>
          <a:p>
            <a:endParaRPr lang="de-CH" dirty="0" smtClean="0">
              <a:latin typeface="Prestige Elite std"/>
            </a:endParaRPr>
          </a:p>
          <a:p>
            <a:r>
              <a:rPr lang="de-CH" dirty="0" smtClean="0">
                <a:latin typeface="Prestige Elite std"/>
              </a:rPr>
              <a:t>Neuzeit</a:t>
            </a:r>
            <a:endParaRPr lang="de-CH" dirty="0">
              <a:latin typeface="Prestige Elite std"/>
            </a:endParaRPr>
          </a:p>
        </p:txBody>
      </p:sp>
      <p:pic>
        <p:nvPicPr>
          <p:cNvPr id="4" name="Bild 8" descr="thumb_COLOURBOX7005552.jpg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84"/>
          <a:stretch/>
        </p:blipFill>
        <p:spPr>
          <a:xfrm>
            <a:off x="4407913" y="1600201"/>
            <a:ext cx="440715" cy="743712"/>
          </a:xfrm>
          <a:prstGeom prst="rect">
            <a:avLst/>
          </a:prstGeom>
        </p:spPr>
      </p:pic>
      <p:pic>
        <p:nvPicPr>
          <p:cNvPr id="5" name="Bild 8" descr="thumb_COLOURBOX7005552.jpg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84"/>
          <a:stretch/>
        </p:blipFill>
        <p:spPr>
          <a:xfrm flipH="1">
            <a:off x="3910817" y="2343913"/>
            <a:ext cx="497095" cy="743712"/>
          </a:xfrm>
          <a:prstGeom prst="rect">
            <a:avLst/>
          </a:prstGeom>
        </p:spPr>
      </p:pic>
      <p:pic>
        <p:nvPicPr>
          <p:cNvPr id="6" name="Bild 8" descr="thumb_COLOURBOX7005552.jpg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84"/>
          <a:stretch/>
        </p:blipFill>
        <p:spPr>
          <a:xfrm>
            <a:off x="4407913" y="3087625"/>
            <a:ext cx="440715" cy="743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Werden Sie Cäsar-</a:t>
            </a:r>
            <a:r>
              <a:rPr lang="de-CH" dirty="0" err="1" smtClean="0"/>
              <a:t>Impersonator</a:t>
            </a:r>
            <a:r>
              <a:rPr lang="de-CH" dirty="0" smtClean="0"/>
              <a:t>!</a:t>
            </a:r>
            <a:endParaRPr lang="de-CH" dirty="0"/>
          </a:p>
        </p:txBody>
      </p:sp>
      <p:pic>
        <p:nvPicPr>
          <p:cNvPr id="114690" name="Picture 2" descr="Bildergebnis für julius caesar movi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58794" y="1586450"/>
            <a:ext cx="3678067" cy="4475171"/>
          </a:xfrm>
          <a:prstGeom prst="rect">
            <a:avLst/>
          </a:prstGeom>
          <a:noFill/>
        </p:spPr>
      </p:pic>
      <p:sp>
        <p:nvSpPr>
          <p:cNvPr id="4" name="Textfeld 3">
            <a:hlinkClick r:id="rId3" action="ppaction://hlinksldjump"/>
          </p:cNvPr>
          <p:cNvSpPr txBox="1"/>
          <p:nvPr/>
        </p:nvSpPr>
        <p:spPr>
          <a:xfrm>
            <a:off x="7478949" y="6052074"/>
            <a:ext cx="1298103" cy="46166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sz="2400" dirty="0" smtClean="0">
                <a:latin typeface="Prestige Elite Std"/>
              </a:rPr>
              <a:t>Weiter</a:t>
            </a:r>
            <a:endParaRPr lang="de-CH" sz="2400" dirty="0">
              <a:latin typeface="Prestige Elite Std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20505"/>
            <a:ext cx="8229600" cy="1143000"/>
          </a:xfrm>
        </p:spPr>
        <p:txBody>
          <a:bodyPr/>
          <a:lstStyle/>
          <a:p>
            <a:r>
              <a:rPr lang="de-CH" dirty="0" smtClean="0"/>
              <a:t>Werden Sie Jeanne </a:t>
            </a:r>
            <a:r>
              <a:rPr lang="de-CH" dirty="0" err="1" smtClean="0"/>
              <a:t>d‘Arc-Impersonator</a:t>
            </a:r>
            <a:r>
              <a:rPr lang="de-CH" dirty="0" smtClean="0"/>
              <a:t>!</a:t>
            </a:r>
            <a:endParaRPr lang="de-CH" dirty="0"/>
          </a:p>
        </p:txBody>
      </p:sp>
      <p:pic>
        <p:nvPicPr>
          <p:cNvPr id="4" name="Grafik 3" descr="IMG_5443.jpg"/>
          <p:cNvPicPr>
            <a:picLocks noChangeAspect="1"/>
          </p:cNvPicPr>
          <p:nvPr/>
        </p:nvPicPr>
        <p:blipFill>
          <a:blip r:embed="rId2"/>
          <a:srcRect t="11077" b="52410"/>
          <a:stretch>
            <a:fillRect/>
          </a:stretch>
        </p:blipFill>
        <p:spPr>
          <a:xfrm>
            <a:off x="1545906" y="2118503"/>
            <a:ext cx="5811497" cy="3772342"/>
          </a:xfrm>
          <a:prstGeom prst="rect">
            <a:avLst/>
          </a:prstGeom>
        </p:spPr>
      </p:pic>
      <p:sp>
        <p:nvSpPr>
          <p:cNvPr id="5" name="Textfeld 4">
            <a:hlinkClick r:id="rId3" action="ppaction://hlinksldjump"/>
          </p:cNvPr>
          <p:cNvSpPr txBox="1"/>
          <p:nvPr/>
        </p:nvSpPr>
        <p:spPr>
          <a:xfrm>
            <a:off x="7478949" y="6052074"/>
            <a:ext cx="1298103" cy="46166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sz="2400" dirty="0" smtClean="0">
                <a:latin typeface="Prestige Elite Std"/>
              </a:rPr>
              <a:t>Weiter</a:t>
            </a:r>
            <a:endParaRPr lang="de-CH" sz="2400" dirty="0">
              <a:latin typeface="Prestige Elite Std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Kombinieren Sie Ihr historisches Wissen mit Ihren Schauspielkünsten:</a:t>
            </a:r>
            <a:endParaRPr lang="de-DE" dirty="0"/>
          </a:p>
        </p:txBody>
      </p:sp>
      <p:pic>
        <p:nvPicPr>
          <p:cNvPr id="4" name="Inhaltsplatzhalter 3" descr="napoleon impersonator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93" r="-15593"/>
          <a:stretch>
            <a:fillRect/>
          </a:stretch>
        </p:blipFill>
        <p:spPr>
          <a:xfrm>
            <a:off x="1575758" y="1610749"/>
            <a:ext cx="6002585" cy="3301190"/>
          </a:xfrm>
        </p:spPr>
      </p:pic>
      <p:sp>
        <p:nvSpPr>
          <p:cNvPr id="5" name="Textfeld 4"/>
          <p:cNvSpPr txBox="1"/>
          <p:nvPr/>
        </p:nvSpPr>
        <p:spPr>
          <a:xfrm>
            <a:off x="815790" y="5575650"/>
            <a:ext cx="75271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>
                <a:latin typeface="Prestige Elite Std"/>
                <a:cs typeface="Prestige Elite Std"/>
              </a:rPr>
              <a:t>Werden Sie Napoleon-</a:t>
            </a:r>
            <a:r>
              <a:rPr lang="de-DE" sz="2800" dirty="0" err="1" smtClean="0">
                <a:latin typeface="Prestige Elite Std"/>
                <a:cs typeface="Prestige Elite Std"/>
              </a:rPr>
              <a:t>Impersonator</a:t>
            </a:r>
            <a:r>
              <a:rPr lang="de-DE" sz="2800" dirty="0" smtClean="0">
                <a:latin typeface="Prestige Elite Std"/>
                <a:cs typeface="Prestige Elite Std"/>
              </a:rPr>
              <a:t> !</a:t>
            </a:r>
            <a:endParaRPr lang="de-DE" sz="2800" dirty="0">
              <a:latin typeface="Prestige Elite Std"/>
              <a:cs typeface="Prestige Elite Std"/>
            </a:endParaRPr>
          </a:p>
        </p:txBody>
      </p:sp>
      <p:sp>
        <p:nvSpPr>
          <p:cNvPr id="6" name="Textfeld 5">
            <a:hlinkClick r:id="rId3" action="ppaction://hlinksldjump"/>
          </p:cNvPr>
          <p:cNvSpPr txBox="1"/>
          <p:nvPr/>
        </p:nvSpPr>
        <p:spPr>
          <a:xfrm>
            <a:off x="7478949" y="6052074"/>
            <a:ext cx="1298103" cy="46166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sz="2400" dirty="0" smtClean="0">
                <a:latin typeface="Prestige Elite Std"/>
              </a:rPr>
              <a:t>Weiter</a:t>
            </a:r>
            <a:endParaRPr lang="de-CH" sz="2400" dirty="0">
              <a:latin typeface="Prestige Elite Std"/>
            </a:endParaRPr>
          </a:p>
        </p:txBody>
      </p:sp>
    </p:spTree>
    <p:extLst>
      <p:ext uri="{BB962C8B-B14F-4D97-AF65-F5344CB8AC3E}">
        <p14:creationId xmlns:p14="http://schemas.microsoft.com/office/powerpoint/2010/main" val="2535359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0690" y="3144423"/>
            <a:ext cx="8530293" cy="805772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>Wollen Sie einen weiteren Durchgang starten? </a:t>
            </a:r>
            <a:r>
              <a:rPr lang="de-DE" b="1" dirty="0"/>
              <a:t/>
            </a:r>
            <a:br>
              <a:rPr lang="de-DE" b="1" dirty="0"/>
            </a:br>
            <a:endParaRPr lang="de-DE" b="1" dirty="0"/>
          </a:p>
        </p:txBody>
      </p:sp>
      <p:sp>
        <p:nvSpPr>
          <p:cNvPr id="3" name="Textfeld 2">
            <a:hlinkClick r:id="" action="ppaction://hlinkshowjump?jump=endshow"/>
          </p:cNvPr>
          <p:cNvSpPr txBox="1"/>
          <p:nvPr/>
        </p:nvSpPr>
        <p:spPr>
          <a:xfrm>
            <a:off x="2957167" y="4653346"/>
            <a:ext cx="3307857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3200" b="1" dirty="0" smtClean="0">
                <a:latin typeface="Prestige Elite Std"/>
                <a:cs typeface="Prestige Elite Std"/>
              </a:rPr>
              <a:t>Zurück zum Start</a:t>
            </a:r>
            <a:endParaRPr lang="de-DE" sz="3200" b="1" dirty="0">
              <a:latin typeface="Prestige Elite Std"/>
              <a:cs typeface="Prestige Elite Std"/>
            </a:endParaRP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223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423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Interessieren Sie sich für das Mysteriöse / Undurchschaubare?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 rot="16200000">
            <a:off x="996698" y="1853247"/>
            <a:ext cx="1356085" cy="1679724"/>
          </a:xfrm>
        </p:spPr>
        <p:txBody>
          <a:bodyPr/>
          <a:lstStyle/>
          <a:p>
            <a:r>
              <a:rPr lang="de-DE" dirty="0" smtClean="0">
                <a:latin typeface="Prestige Elite Std"/>
                <a:cs typeface="Prestige Elite Std"/>
              </a:rPr>
              <a:t>Ja</a:t>
            </a:r>
          </a:p>
          <a:p>
            <a:endParaRPr lang="de-DE" dirty="0">
              <a:latin typeface="Prestige Elite Std"/>
              <a:cs typeface="Prestige Elite Std"/>
            </a:endParaRPr>
          </a:p>
          <a:p>
            <a:r>
              <a:rPr lang="de-DE" dirty="0" smtClean="0">
                <a:latin typeface="Prestige Elite Std"/>
                <a:cs typeface="Prestige Elite Std"/>
              </a:rPr>
              <a:t>Nein</a:t>
            </a:r>
            <a:endParaRPr lang="de-DE" dirty="0">
              <a:latin typeface="Prestige Elite Std"/>
              <a:cs typeface="Prestige Elite Std"/>
            </a:endParaRPr>
          </a:p>
        </p:txBody>
      </p:sp>
      <p:pic>
        <p:nvPicPr>
          <p:cNvPr id="4" name="Bild 8" descr="thumb_COLOURBOX7005552.jpg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84"/>
          <a:stretch/>
        </p:blipFill>
        <p:spPr>
          <a:xfrm>
            <a:off x="3529528" y="2627439"/>
            <a:ext cx="440715" cy="743712"/>
          </a:xfrm>
          <a:prstGeom prst="rect">
            <a:avLst/>
          </a:prstGeom>
        </p:spPr>
      </p:pic>
      <p:pic>
        <p:nvPicPr>
          <p:cNvPr id="5" name="Bild 8" descr="thumb_COLOURBOX7005552.jpg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84"/>
          <a:stretch/>
        </p:blipFill>
        <p:spPr>
          <a:xfrm flipH="1">
            <a:off x="3131058" y="1947332"/>
            <a:ext cx="398470" cy="74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064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Suchen Sie stets nach einer Herausforderung?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811866"/>
            <a:ext cx="1617133" cy="1617133"/>
          </a:xfrm>
        </p:spPr>
        <p:txBody>
          <a:bodyPr/>
          <a:lstStyle/>
          <a:p>
            <a:r>
              <a:rPr lang="de-DE" dirty="0" smtClean="0">
                <a:latin typeface="Prestige Elite Std"/>
                <a:cs typeface="Prestige Elite Std"/>
              </a:rPr>
              <a:t>Ja</a:t>
            </a:r>
          </a:p>
          <a:p>
            <a:endParaRPr lang="de-DE" dirty="0">
              <a:latin typeface="Prestige Elite Std"/>
              <a:cs typeface="Prestige Elite Std"/>
            </a:endParaRPr>
          </a:p>
          <a:p>
            <a:r>
              <a:rPr lang="de-DE" dirty="0" smtClean="0">
                <a:latin typeface="Prestige Elite Std"/>
                <a:cs typeface="Prestige Elite Std"/>
              </a:rPr>
              <a:t>Nein</a:t>
            </a:r>
            <a:endParaRPr lang="de-DE" dirty="0">
              <a:latin typeface="Prestige Elite Std"/>
              <a:cs typeface="Prestige Elite Std"/>
            </a:endParaRPr>
          </a:p>
        </p:txBody>
      </p:sp>
      <p:pic>
        <p:nvPicPr>
          <p:cNvPr id="4" name="Bild 8" descr="thumb_COLOURBOX7005552.jpg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84"/>
          <a:stretch/>
        </p:blipFill>
        <p:spPr>
          <a:xfrm flipH="1">
            <a:off x="2474325" y="1706604"/>
            <a:ext cx="447212" cy="743712"/>
          </a:xfrm>
          <a:prstGeom prst="rect">
            <a:avLst/>
          </a:prstGeom>
        </p:spPr>
      </p:pic>
      <p:pic>
        <p:nvPicPr>
          <p:cNvPr id="5" name="Bild 8" descr="thumb_COLOURBOX7005552.jpg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84"/>
          <a:stretch/>
        </p:blipFill>
        <p:spPr>
          <a:xfrm>
            <a:off x="2921537" y="2391049"/>
            <a:ext cx="440715" cy="74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994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Haben Sie Höhenangst?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72067" y="1905000"/>
            <a:ext cx="2023533" cy="1642533"/>
          </a:xfrm>
        </p:spPr>
        <p:txBody>
          <a:bodyPr/>
          <a:lstStyle/>
          <a:p>
            <a:r>
              <a:rPr lang="de-DE" dirty="0" smtClean="0">
                <a:latin typeface="Prestige Elite Std"/>
                <a:cs typeface="Prestige Elite Std"/>
              </a:rPr>
              <a:t>Ja</a:t>
            </a:r>
          </a:p>
          <a:p>
            <a:endParaRPr lang="de-DE" dirty="0">
              <a:latin typeface="Prestige Elite Std"/>
              <a:cs typeface="Prestige Elite Std"/>
            </a:endParaRPr>
          </a:p>
          <a:p>
            <a:r>
              <a:rPr lang="de-DE" dirty="0" smtClean="0">
                <a:latin typeface="Prestige Elite Std"/>
                <a:cs typeface="Prestige Elite Std"/>
              </a:rPr>
              <a:t>Nein</a:t>
            </a:r>
            <a:endParaRPr lang="de-DE" dirty="0">
              <a:latin typeface="Prestige Elite Std"/>
              <a:cs typeface="Prestige Elite Std"/>
            </a:endParaRPr>
          </a:p>
        </p:txBody>
      </p:sp>
      <p:pic>
        <p:nvPicPr>
          <p:cNvPr id="4" name="Bild 8" descr="thumb_COLOURBOX7005552.jpg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84"/>
          <a:stretch/>
        </p:blipFill>
        <p:spPr>
          <a:xfrm flipH="1">
            <a:off x="2675691" y="1765871"/>
            <a:ext cx="439818" cy="743712"/>
          </a:xfrm>
          <a:prstGeom prst="rect">
            <a:avLst/>
          </a:prstGeom>
        </p:spPr>
      </p:pic>
      <p:pic>
        <p:nvPicPr>
          <p:cNvPr id="5" name="Bild 8" descr="thumb_COLOURBOX7005552.jpg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84"/>
          <a:stretch/>
        </p:blipFill>
        <p:spPr>
          <a:xfrm>
            <a:off x="3005979" y="2619650"/>
            <a:ext cx="440715" cy="74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968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42359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restige Elite Std"/>
                <a:ea typeface="+mj-ea"/>
                <a:cs typeface="Prestige Elite Std"/>
              </a:rPr>
              <a:t>Das Orakel sieht in Ihrer Zukunft, dass Sie Ihr Glück als </a:t>
            </a:r>
            <a:b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restige Elite Std"/>
                <a:ea typeface="+mj-ea"/>
                <a:cs typeface="Prestige Elite Std"/>
              </a:rPr>
            </a:b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restige Elite Std"/>
                <a:ea typeface="+mj-ea"/>
                <a:cs typeface="Prestige Elite Std"/>
              </a:rPr>
              <a:t>Hüter des olympischen Feuers finden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restige Elite Std"/>
              <a:ea typeface="+mj-ea"/>
              <a:cs typeface="Prestige Elite Std"/>
            </a:endParaRPr>
          </a:p>
        </p:txBody>
      </p:sp>
      <p:pic>
        <p:nvPicPr>
          <p:cNvPr id="3" name="Picture 3" descr="olympic fi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84" y="1698227"/>
            <a:ext cx="6795053" cy="4353847"/>
          </a:xfrm>
          <a:prstGeom prst="rect">
            <a:avLst/>
          </a:prstGeom>
        </p:spPr>
      </p:pic>
      <p:sp>
        <p:nvSpPr>
          <p:cNvPr id="5" name="Textfeld 4">
            <a:hlinkClick r:id="rId3" action="ppaction://hlinksldjump"/>
          </p:cNvPr>
          <p:cNvSpPr txBox="1"/>
          <p:nvPr/>
        </p:nvSpPr>
        <p:spPr>
          <a:xfrm>
            <a:off x="7478949" y="6052074"/>
            <a:ext cx="1298103" cy="46166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sz="2400" dirty="0" smtClean="0">
                <a:latin typeface="Prestige Elite Std"/>
              </a:rPr>
              <a:t>Weiter</a:t>
            </a:r>
            <a:endParaRPr lang="de-CH" sz="2400" dirty="0">
              <a:latin typeface="Prestige Elite Std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886557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Prestige Elite Std"/>
                <a:cs typeface="Prestige Elite Std"/>
              </a:rPr>
              <a:t>Das </a:t>
            </a:r>
            <a:r>
              <a:rPr lang="en-US" sz="2400" dirty="0" err="1" smtClean="0">
                <a:latin typeface="Prestige Elite Std"/>
                <a:cs typeface="Prestige Elite Std"/>
              </a:rPr>
              <a:t>Orakel</a:t>
            </a:r>
            <a:r>
              <a:rPr lang="en-US" sz="2400" dirty="0" smtClean="0">
                <a:latin typeface="Prestige Elite Std"/>
                <a:cs typeface="Prestige Elite Std"/>
              </a:rPr>
              <a:t> </a:t>
            </a:r>
            <a:r>
              <a:rPr lang="en-US" sz="2400" dirty="0" err="1" smtClean="0">
                <a:latin typeface="Prestige Elite Std"/>
                <a:cs typeface="Prestige Elite Std"/>
              </a:rPr>
              <a:t>schlägt</a:t>
            </a:r>
            <a:r>
              <a:rPr lang="en-US" sz="2400" dirty="0" smtClean="0">
                <a:latin typeface="Prestige Elite Std"/>
                <a:cs typeface="Prestige Elite Std"/>
              </a:rPr>
              <a:t> </a:t>
            </a:r>
            <a:r>
              <a:rPr lang="en-US" sz="2400" dirty="0" err="1" smtClean="0">
                <a:latin typeface="Prestige Elite Std"/>
                <a:cs typeface="Prestige Elite Std"/>
              </a:rPr>
              <a:t>Ihnen</a:t>
            </a:r>
            <a:r>
              <a:rPr lang="en-US" sz="2400" dirty="0" smtClean="0">
                <a:latin typeface="Prestige Elite Std"/>
                <a:cs typeface="Prestige Elite Std"/>
              </a:rPr>
              <a:t> </a:t>
            </a:r>
            <a:r>
              <a:rPr lang="en-US" sz="2400" dirty="0" err="1" smtClean="0">
                <a:latin typeface="Prestige Elite Std"/>
                <a:cs typeface="Prestige Elite Std"/>
              </a:rPr>
              <a:t>eine</a:t>
            </a:r>
            <a:r>
              <a:rPr lang="en-US" sz="2400" dirty="0" smtClean="0">
                <a:latin typeface="Prestige Elite Std"/>
                <a:cs typeface="Prestige Elite Std"/>
              </a:rPr>
              <a:t> </a:t>
            </a:r>
            <a:r>
              <a:rPr lang="en-US" sz="2400" dirty="0" err="1" smtClean="0">
                <a:latin typeface="Prestige Elite Std"/>
                <a:cs typeface="Prestige Elite Std"/>
              </a:rPr>
              <a:t>Karriere</a:t>
            </a:r>
            <a:r>
              <a:rPr lang="en-US" sz="2400" dirty="0" smtClean="0">
                <a:latin typeface="Prestige Elite Std"/>
                <a:cs typeface="Prestige Elite Std"/>
              </a:rPr>
              <a:t> </a:t>
            </a:r>
            <a:r>
              <a:rPr lang="en-US" sz="2400" dirty="0" err="1" smtClean="0">
                <a:latin typeface="Prestige Elite Std"/>
                <a:cs typeface="Prestige Elite Std"/>
              </a:rPr>
              <a:t>als</a:t>
            </a:r>
            <a:r>
              <a:rPr lang="en-US" sz="2400" dirty="0" smtClean="0">
                <a:latin typeface="Prestige Elite Std"/>
                <a:cs typeface="Prestige Elite Std"/>
              </a:rPr>
              <a:t> </a:t>
            </a:r>
            <a:br>
              <a:rPr lang="en-US" sz="2400" dirty="0" smtClean="0">
                <a:latin typeface="Prestige Elite Std"/>
                <a:cs typeface="Prestige Elite Std"/>
              </a:rPr>
            </a:br>
            <a:r>
              <a:rPr lang="en-US" sz="2400" dirty="0" err="1" smtClean="0">
                <a:latin typeface="Prestige Elite Std"/>
                <a:cs typeface="Prestige Elite Std"/>
              </a:rPr>
              <a:t>Golfbälletaucher</a:t>
            </a:r>
            <a:r>
              <a:rPr lang="en-US" sz="2800" dirty="0" smtClean="0">
                <a:latin typeface="Prestige Elite Std"/>
                <a:cs typeface="Prestige Elite Std"/>
              </a:rPr>
              <a:t> </a:t>
            </a:r>
            <a:r>
              <a:rPr lang="en-US" sz="2400" dirty="0" err="1" smtClean="0">
                <a:latin typeface="Prestige Elite Std"/>
                <a:cs typeface="Prestige Elite Std"/>
              </a:rPr>
              <a:t>vor</a:t>
            </a:r>
            <a:r>
              <a:rPr lang="en-US" sz="2400" dirty="0" smtClean="0">
                <a:latin typeface="Prestige Elite Std"/>
                <a:cs typeface="Prestige Elite Std"/>
              </a:rPr>
              <a:t> </a:t>
            </a:r>
            <a:endParaRPr lang="en-US" sz="2400" dirty="0">
              <a:latin typeface="Prestige Elite Std"/>
              <a:cs typeface="Prestige Elite Std"/>
            </a:endParaRPr>
          </a:p>
        </p:txBody>
      </p:sp>
      <p:pic>
        <p:nvPicPr>
          <p:cNvPr id="6" name="Picture 5" descr="golfballtauch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582" y="2161194"/>
            <a:ext cx="4804833" cy="3603625"/>
          </a:xfrm>
          <a:prstGeom prst="rect">
            <a:avLst/>
          </a:prstGeom>
        </p:spPr>
      </p:pic>
      <p:sp>
        <p:nvSpPr>
          <p:cNvPr id="4" name="Textfeld 3">
            <a:hlinkClick r:id="rId3" action="ppaction://hlinksldjump"/>
          </p:cNvPr>
          <p:cNvSpPr txBox="1"/>
          <p:nvPr/>
        </p:nvSpPr>
        <p:spPr>
          <a:xfrm>
            <a:off x="7478949" y="6052074"/>
            <a:ext cx="1298103" cy="46166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sz="2400" dirty="0" smtClean="0">
                <a:latin typeface="Prestige Elite Std"/>
              </a:rPr>
              <a:t>Weiter</a:t>
            </a:r>
            <a:endParaRPr lang="de-CH" sz="2400" dirty="0">
              <a:latin typeface="Prestige Elite Std"/>
            </a:endParaRPr>
          </a:p>
        </p:txBody>
      </p:sp>
    </p:spTree>
    <p:extLst>
      <p:ext uri="{BB962C8B-B14F-4D97-AF65-F5344CB8AC3E}">
        <p14:creationId xmlns:p14="http://schemas.microsoft.com/office/powerpoint/2010/main" val="1006403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3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591</Words>
  <Application>Microsoft Macintosh PowerPoint</Application>
  <PresentationFormat>Bildschirmpräsentation (4:3)</PresentationFormat>
  <Paragraphs>158</Paragraphs>
  <Slides>44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6</vt:i4>
      </vt:variant>
      <vt:variant>
        <vt:lpstr>Folientitel</vt:lpstr>
      </vt:variant>
      <vt:variant>
        <vt:i4>44</vt:i4>
      </vt:variant>
    </vt:vector>
  </HeadingPairs>
  <TitlesOfParts>
    <vt:vector size="50" baseType="lpstr">
      <vt:lpstr>Custom Design</vt:lpstr>
      <vt:lpstr>3_Benutzerdefiniertes Design</vt:lpstr>
      <vt:lpstr>1_Benutzerdefiniertes Design</vt:lpstr>
      <vt:lpstr>Benutzerdefiniertes Design</vt:lpstr>
      <vt:lpstr>2_Benutzerdefiniertes Design</vt:lpstr>
      <vt:lpstr>Black</vt:lpstr>
      <vt:lpstr> Klicken Sie bitte jeweils auf den Fussabdruck!  </vt:lpstr>
      <vt:lpstr>PowerPoint-Präsentation</vt:lpstr>
      <vt:lpstr>Welches dieser Bilder beschreibt Ihren Charakter am Besten? </vt:lpstr>
      <vt:lpstr>Sind Sie ein sehr temperamentvoller Mensch?</vt:lpstr>
      <vt:lpstr>Interessieren Sie sich für das Mysteriöse / Undurchschaubare?</vt:lpstr>
      <vt:lpstr>Suchen Sie stets nach einer Herausforderung?</vt:lpstr>
      <vt:lpstr>Haben Sie Höhenangst?</vt:lpstr>
      <vt:lpstr>PowerPoint-Präsentation</vt:lpstr>
      <vt:lpstr>Das Orakel schlägt Ihnen eine Karriere als  Golfbälletaucher vor </vt:lpstr>
      <vt:lpstr>PowerPoint-Präsentation</vt:lpstr>
      <vt:lpstr>Das Schicksal hält Dreckiges für Sie bereit:</vt:lpstr>
      <vt:lpstr>PowerPoint-Präsentation</vt:lpstr>
      <vt:lpstr>Interessieren Sie sich für das Zufallsprinzip?</vt:lpstr>
      <vt:lpstr>Das Orakel rät Ihnen, in die Sterne zu schauen: </vt:lpstr>
      <vt:lpstr>Schenken Sie der Welt ein wenig Glück! </vt:lpstr>
      <vt:lpstr>Arbeiten Sie gerne im Labor?</vt:lpstr>
      <vt:lpstr>PowerPoint-Präsentation</vt:lpstr>
      <vt:lpstr>PowerPoint-Präsentation</vt:lpstr>
      <vt:lpstr>Tun Sie der Tierwelt etwas Gutes: </vt:lpstr>
      <vt:lpstr>Welches Gebiet der Biologie finden Sie am faszinierendsten?</vt:lpstr>
      <vt:lpstr>Interessieren Sie sich mehr für körperliche oder die geistige Gesundheit?</vt:lpstr>
      <vt:lpstr>Ihre Leidenschaft für Medizin macht Sie zu einem grossartigen </vt:lpstr>
      <vt:lpstr>Was interessiert Sie mehr?</vt:lpstr>
      <vt:lpstr>PowerPoint-Präsentation</vt:lpstr>
      <vt:lpstr>Sind Sie mehr wie Leonard oder Sheldon?</vt:lpstr>
      <vt:lpstr>Das Orakel erkennt in Ihnen das Seherauge:</vt:lpstr>
      <vt:lpstr>In welchem Bereich liegen Ihre Stärken ?</vt:lpstr>
      <vt:lpstr>Spielen Sie lieber solo oder in einem Orchester?</vt:lpstr>
      <vt:lpstr>PowerPoint-Präsentation</vt:lpstr>
      <vt:lpstr>Was würden Sie lieber designen?</vt:lpstr>
      <vt:lpstr>Designen Sie Ihren Mind Palace</vt:lpstr>
      <vt:lpstr>Welches der beiden Bilder sieht Ihren eigenen Werken am ähnlichsten?</vt:lpstr>
      <vt:lpstr>Ihr Gefühl für Farben macht Sie zu einem einzigartigen </vt:lpstr>
      <vt:lpstr>Was interessiert Sie mehr ? </vt:lpstr>
      <vt:lpstr>Das Orakel glaubt Sie werden einen erfolgreichen</vt:lpstr>
      <vt:lpstr>Welche Aussage trifft auf Sie zu ?</vt:lpstr>
      <vt:lpstr>Werden Sie Glückskeksautor!</vt:lpstr>
      <vt:lpstr>Sie erfinden doch sicher gerne Blödsinn:</vt:lpstr>
      <vt:lpstr>Würden Sie gerne einmal in die Vergangenheit reisen?</vt:lpstr>
      <vt:lpstr>Welche Epoche interessiert Sie am meisten?</vt:lpstr>
      <vt:lpstr>Werden Sie Cäsar-Impersonator!</vt:lpstr>
      <vt:lpstr>Werden Sie Jeanne d‘Arc-Impersonator!</vt:lpstr>
      <vt:lpstr>Kombinieren Sie Ihr historisches Wissen mit Ihren Schauspielkünsten:</vt:lpstr>
      <vt:lpstr>Wollen Sie einen weiteren Durchgang starten?  </vt:lpstr>
    </vt:vector>
  </TitlesOfParts>
  <Company>schule küssnacht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User hermann</dc:creator>
  <cp:lastModifiedBy>Reto Jäger</cp:lastModifiedBy>
  <cp:revision>102</cp:revision>
  <dcterms:created xsi:type="dcterms:W3CDTF">2017-01-19T14:58:49Z</dcterms:created>
  <dcterms:modified xsi:type="dcterms:W3CDTF">2017-04-04T08:38:19Z</dcterms:modified>
</cp:coreProperties>
</file>