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6" r:id="rId2"/>
    <p:sldMasterId id="2147483672" r:id="rId3"/>
    <p:sldMasterId id="2147483660" r:id="rId4"/>
    <p:sldMasterId id="2147483684" r:id="rId5"/>
  </p:sldMasterIdLst>
  <p:sldIdLst>
    <p:sldId id="311" r:id="rId6"/>
    <p:sldId id="259" r:id="rId7"/>
    <p:sldId id="272" r:id="rId8"/>
    <p:sldId id="273" r:id="rId9"/>
    <p:sldId id="266" r:id="rId10"/>
    <p:sldId id="275" r:id="rId11"/>
    <p:sldId id="277" r:id="rId12"/>
    <p:sldId id="278" r:id="rId13"/>
    <p:sldId id="279" r:id="rId14"/>
    <p:sldId id="280" r:id="rId15"/>
    <p:sldId id="286" r:id="rId16"/>
    <p:sldId id="283" r:id="rId17"/>
    <p:sldId id="281" r:id="rId18"/>
    <p:sldId id="287" r:id="rId19"/>
    <p:sldId id="263" r:id="rId20"/>
    <p:sldId id="288" r:id="rId21"/>
    <p:sldId id="290" r:id="rId22"/>
    <p:sldId id="289" r:id="rId23"/>
    <p:sldId id="293" r:id="rId24"/>
    <p:sldId id="291" r:id="rId25"/>
    <p:sldId id="292" r:id="rId26"/>
    <p:sldId id="295" r:id="rId27"/>
    <p:sldId id="294" r:id="rId28"/>
    <p:sldId id="296" r:id="rId29"/>
    <p:sldId id="297" r:id="rId30"/>
    <p:sldId id="299" r:id="rId31"/>
    <p:sldId id="301" r:id="rId32"/>
    <p:sldId id="271" r:id="rId33"/>
    <p:sldId id="302" r:id="rId34"/>
    <p:sldId id="303" r:id="rId35"/>
    <p:sldId id="304" r:id="rId36"/>
    <p:sldId id="300" r:id="rId37"/>
    <p:sldId id="305" r:id="rId38"/>
    <p:sldId id="306" r:id="rId39"/>
    <p:sldId id="308" r:id="rId40"/>
    <p:sldId id="267" r:id="rId41"/>
    <p:sldId id="268" r:id="rId42"/>
    <p:sldId id="307" r:id="rId43"/>
    <p:sldId id="312" r:id="rId44"/>
    <p:sldId id="310" r:id="rId45"/>
    <p:sldId id="313" r:id="rId46"/>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0A59"/>
    <a:srgbClr val="EDFF21"/>
    <a:srgbClr val="FF0BF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60"/>
  </p:normalViewPr>
  <p:slideViewPr>
    <p:cSldViewPr snapToGrid="0" snapToObjects="1">
      <p:cViewPr varScale="1">
        <p:scale>
          <a:sx n="71" d="100"/>
          <a:sy n="71" d="100"/>
        </p:scale>
        <p:origin x="-261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a:t>Master-Untertitelformat bearbeiten</a:t>
            </a:r>
            <a:endParaRPr lang="de-DE"/>
          </a:p>
        </p:txBody>
      </p:sp>
      <p:sp>
        <p:nvSpPr>
          <p:cNvPr id="4" name="Datumsplatzhalter 3"/>
          <p:cNvSpPr>
            <a:spLocks noGrp="1"/>
          </p:cNvSpPr>
          <p:nvPr>
            <p:ph type="dt" sz="half" idx="10"/>
          </p:nvPr>
        </p:nvSpPr>
        <p:spPr/>
        <p:txBody>
          <a:bodyPr/>
          <a:lstStyle/>
          <a:p>
            <a:fld id="{F5F0D778-5290-9243-B324-04265E174685}"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9C116BE-7540-0E44-AF36-2AE7B61AB4C3}" type="slidenum">
              <a:rPr lang="de-DE" smtClean="0"/>
              <a:t>‹Nr.›</a:t>
            </a:fld>
            <a:endParaRPr lang="de-DE"/>
          </a:p>
        </p:txBody>
      </p:sp>
    </p:spTree>
    <p:extLst>
      <p:ext uri="{BB962C8B-B14F-4D97-AF65-F5344CB8AC3E}">
        <p14:creationId xmlns:p14="http://schemas.microsoft.com/office/powerpoint/2010/main" val="4257358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F5F0D778-5290-9243-B324-04265E174685}"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9C116BE-7540-0E44-AF36-2AE7B61AB4C3}" type="slidenum">
              <a:rPr lang="de-DE" smtClean="0"/>
              <a:t>‹Nr.›</a:t>
            </a:fld>
            <a:endParaRPr lang="de-DE"/>
          </a:p>
        </p:txBody>
      </p:sp>
    </p:spTree>
    <p:extLst>
      <p:ext uri="{BB962C8B-B14F-4D97-AF65-F5344CB8AC3E}">
        <p14:creationId xmlns:p14="http://schemas.microsoft.com/office/powerpoint/2010/main" val="2500065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CH"/>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F5F0D778-5290-9243-B324-04265E174685}"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9C116BE-7540-0E44-AF36-2AE7B61AB4C3}" type="slidenum">
              <a:rPr lang="de-DE" smtClean="0"/>
              <a:t>‹Nr.›</a:t>
            </a:fld>
            <a:endParaRPr lang="de-DE"/>
          </a:p>
        </p:txBody>
      </p:sp>
    </p:spTree>
    <p:extLst>
      <p:ext uri="{BB962C8B-B14F-4D97-AF65-F5344CB8AC3E}">
        <p14:creationId xmlns:p14="http://schemas.microsoft.com/office/powerpoint/2010/main" val="2320926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a:t>Master-Untertitelformat bearbeiten</a:t>
            </a:r>
            <a:endParaRPr lang="de-DE"/>
          </a:p>
        </p:txBody>
      </p:sp>
      <p:sp>
        <p:nvSpPr>
          <p:cNvPr id="4" name="Datumsplatzhalter 3"/>
          <p:cNvSpPr>
            <a:spLocks noGrp="1"/>
          </p:cNvSpPr>
          <p:nvPr>
            <p:ph type="dt" sz="half" idx="10"/>
          </p:nvPr>
        </p:nvSpPr>
        <p:spPr/>
        <p:txBody>
          <a:bodyPr/>
          <a:lstStyle/>
          <a:p>
            <a:fld id="{95BD6940-4C21-A844-AAF9-6978D72F7CB1}"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A0B9115-C321-E445-AFF0-0761DCEC3C7B}" type="slidenum">
              <a:rPr lang="de-DE" smtClean="0"/>
              <a:t>‹Nr.›</a:t>
            </a:fld>
            <a:endParaRPr lang="de-DE"/>
          </a:p>
        </p:txBody>
      </p:sp>
    </p:spTree>
    <p:extLst>
      <p:ext uri="{BB962C8B-B14F-4D97-AF65-F5344CB8AC3E}">
        <p14:creationId xmlns:p14="http://schemas.microsoft.com/office/powerpoint/2010/main" val="2643008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idx="1"/>
          </p:nvPr>
        </p:nvSpPr>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95BD6940-4C21-A844-AAF9-6978D72F7CB1}"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A0B9115-C321-E445-AFF0-0761DCEC3C7B}" type="slidenum">
              <a:rPr lang="de-DE" smtClean="0"/>
              <a:t>‹Nr.›</a:t>
            </a:fld>
            <a:endParaRPr lang="de-DE"/>
          </a:p>
        </p:txBody>
      </p:sp>
    </p:spTree>
    <p:extLst>
      <p:ext uri="{BB962C8B-B14F-4D97-AF65-F5344CB8AC3E}">
        <p14:creationId xmlns:p14="http://schemas.microsoft.com/office/powerpoint/2010/main" val="1879621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a:t>Mastertextformat bearbeiten</a:t>
            </a:r>
          </a:p>
        </p:txBody>
      </p:sp>
      <p:sp>
        <p:nvSpPr>
          <p:cNvPr id="4" name="Datumsplatzhalter 3"/>
          <p:cNvSpPr>
            <a:spLocks noGrp="1"/>
          </p:cNvSpPr>
          <p:nvPr>
            <p:ph type="dt" sz="half" idx="10"/>
          </p:nvPr>
        </p:nvSpPr>
        <p:spPr/>
        <p:txBody>
          <a:bodyPr/>
          <a:lstStyle/>
          <a:p>
            <a:fld id="{95BD6940-4C21-A844-AAF9-6978D72F7CB1}"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A0B9115-C321-E445-AFF0-0761DCEC3C7B}" type="slidenum">
              <a:rPr lang="de-DE" smtClean="0"/>
              <a:t>‹Nr.›</a:t>
            </a:fld>
            <a:endParaRPr lang="de-DE"/>
          </a:p>
        </p:txBody>
      </p:sp>
    </p:spTree>
    <p:extLst>
      <p:ext uri="{BB962C8B-B14F-4D97-AF65-F5344CB8AC3E}">
        <p14:creationId xmlns:p14="http://schemas.microsoft.com/office/powerpoint/2010/main" val="3794979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Datumsplatzhalter 4"/>
          <p:cNvSpPr>
            <a:spLocks noGrp="1"/>
          </p:cNvSpPr>
          <p:nvPr>
            <p:ph type="dt" sz="half" idx="10"/>
          </p:nvPr>
        </p:nvSpPr>
        <p:spPr/>
        <p:txBody>
          <a:bodyPr/>
          <a:lstStyle/>
          <a:p>
            <a:fld id="{95BD6940-4C21-A844-AAF9-6978D72F7CB1}" type="datetimeFigureOut">
              <a:rPr lang="de-DE" smtClean="0"/>
              <a:t>04.04.17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A0B9115-C321-E445-AFF0-0761DCEC3C7B}" type="slidenum">
              <a:rPr lang="de-DE" smtClean="0"/>
              <a:t>‹Nr.›</a:t>
            </a:fld>
            <a:endParaRPr lang="de-DE"/>
          </a:p>
        </p:txBody>
      </p:sp>
    </p:spTree>
    <p:extLst>
      <p:ext uri="{BB962C8B-B14F-4D97-AF65-F5344CB8AC3E}">
        <p14:creationId xmlns:p14="http://schemas.microsoft.com/office/powerpoint/2010/main" val="3656966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CH"/>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7" name="Datumsplatzhalter 6"/>
          <p:cNvSpPr>
            <a:spLocks noGrp="1"/>
          </p:cNvSpPr>
          <p:nvPr>
            <p:ph type="dt" sz="half" idx="10"/>
          </p:nvPr>
        </p:nvSpPr>
        <p:spPr/>
        <p:txBody>
          <a:bodyPr/>
          <a:lstStyle/>
          <a:p>
            <a:fld id="{95BD6940-4C21-A844-AAF9-6978D72F7CB1}" type="datetimeFigureOut">
              <a:rPr lang="de-DE" smtClean="0"/>
              <a:t>04.04.17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6A0B9115-C321-E445-AFF0-0761DCEC3C7B}" type="slidenum">
              <a:rPr lang="de-DE" smtClean="0"/>
              <a:t>‹Nr.›</a:t>
            </a:fld>
            <a:endParaRPr lang="de-DE"/>
          </a:p>
        </p:txBody>
      </p:sp>
    </p:spTree>
    <p:extLst>
      <p:ext uri="{BB962C8B-B14F-4D97-AF65-F5344CB8AC3E}">
        <p14:creationId xmlns:p14="http://schemas.microsoft.com/office/powerpoint/2010/main" val="4249241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Datumsplatzhalter 2"/>
          <p:cNvSpPr>
            <a:spLocks noGrp="1"/>
          </p:cNvSpPr>
          <p:nvPr>
            <p:ph type="dt" sz="half" idx="10"/>
          </p:nvPr>
        </p:nvSpPr>
        <p:spPr/>
        <p:txBody>
          <a:bodyPr/>
          <a:lstStyle/>
          <a:p>
            <a:fld id="{95BD6940-4C21-A844-AAF9-6978D72F7CB1}" type="datetimeFigureOut">
              <a:rPr lang="de-DE" smtClean="0"/>
              <a:t>04.04.17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A0B9115-C321-E445-AFF0-0761DCEC3C7B}" type="slidenum">
              <a:rPr lang="de-DE" smtClean="0"/>
              <a:t>‹Nr.›</a:t>
            </a:fld>
            <a:endParaRPr lang="de-DE"/>
          </a:p>
        </p:txBody>
      </p:sp>
    </p:spTree>
    <p:extLst>
      <p:ext uri="{BB962C8B-B14F-4D97-AF65-F5344CB8AC3E}">
        <p14:creationId xmlns:p14="http://schemas.microsoft.com/office/powerpoint/2010/main" val="4159438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5BD6940-4C21-A844-AAF9-6978D72F7CB1}" type="datetimeFigureOut">
              <a:rPr lang="de-DE" smtClean="0"/>
              <a:t>04.04.17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6A0B9115-C321-E445-AFF0-0761DCEC3C7B}" type="slidenum">
              <a:rPr lang="de-DE" smtClean="0"/>
              <a:t>‹Nr.›</a:t>
            </a:fld>
            <a:endParaRPr lang="de-DE"/>
          </a:p>
        </p:txBody>
      </p:sp>
    </p:spTree>
    <p:extLst>
      <p:ext uri="{BB962C8B-B14F-4D97-AF65-F5344CB8AC3E}">
        <p14:creationId xmlns:p14="http://schemas.microsoft.com/office/powerpoint/2010/main" val="895685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95BD6940-4C21-A844-AAF9-6978D72F7CB1}" type="datetimeFigureOut">
              <a:rPr lang="de-DE" smtClean="0"/>
              <a:t>04.04.17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A0B9115-C321-E445-AFF0-0761DCEC3C7B}" type="slidenum">
              <a:rPr lang="de-DE" smtClean="0"/>
              <a:t>‹Nr.›</a:t>
            </a:fld>
            <a:endParaRPr lang="de-DE"/>
          </a:p>
        </p:txBody>
      </p:sp>
    </p:spTree>
    <p:extLst>
      <p:ext uri="{BB962C8B-B14F-4D97-AF65-F5344CB8AC3E}">
        <p14:creationId xmlns:p14="http://schemas.microsoft.com/office/powerpoint/2010/main" val="1337353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Mastertitelformat bearbeiten</a:t>
            </a:r>
            <a:endParaRPr lang="de-DE" dirty="0"/>
          </a:p>
        </p:txBody>
      </p:sp>
      <p:sp>
        <p:nvSpPr>
          <p:cNvPr id="3" name="Inhaltsplatzhalter 2"/>
          <p:cNvSpPr>
            <a:spLocks noGrp="1"/>
          </p:cNvSpPr>
          <p:nvPr>
            <p:ph idx="1"/>
          </p:nvPr>
        </p:nvSpPr>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F5F0D778-5290-9243-B324-04265E174685}"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9C116BE-7540-0E44-AF36-2AE7B61AB4C3}" type="slidenum">
              <a:rPr lang="de-DE" smtClean="0"/>
              <a:t>‹Nr.›</a:t>
            </a:fld>
            <a:endParaRPr lang="de-DE"/>
          </a:p>
        </p:txBody>
      </p:sp>
    </p:spTree>
    <p:extLst>
      <p:ext uri="{BB962C8B-B14F-4D97-AF65-F5344CB8AC3E}">
        <p14:creationId xmlns:p14="http://schemas.microsoft.com/office/powerpoint/2010/main" val="2065920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95BD6940-4C21-A844-AAF9-6978D72F7CB1}" type="datetimeFigureOut">
              <a:rPr lang="de-DE" smtClean="0"/>
              <a:t>04.04.17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A0B9115-C321-E445-AFF0-0761DCEC3C7B}" type="slidenum">
              <a:rPr lang="de-DE" smtClean="0"/>
              <a:t>‹Nr.›</a:t>
            </a:fld>
            <a:endParaRPr lang="de-DE"/>
          </a:p>
        </p:txBody>
      </p:sp>
    </p:spTree>
    <p:extLst>
      <p:ext uri="{BB962C8B-B14F-4D97-AF65-F5344CB8AC3E}">
        <p14:creationId xmlns:p14="http://schemas.microsoft.com/office/powerpoint/2010/main" val="4036825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95BD6940-4C21-A844-AAF9-6978D72F7CB1}"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A0B9115-C321-E445-AFF0-0761DCEC3C7B}" type="slidenum">
              <a:rPr lang="de-DE" smtClean="0"/>
              <a:t>‹Nr.›</a:t>
            </a:fld>
            <a:endParaRPr lang="de-DE"/>
          </a:p>
        </p:txBody>
      </p:sp>
    </p:spTree>
    <p:extLst>
      <p:ext uri="{BB962C8B-B14F-4D97-AF65-F5344CB8AC3E}">
        <p14:creationId xmlns:p14="http://schemas.microsoft.com/office/powerpoint/2010/main" val="1228291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CH"/>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95BD6940-4C21-A844-AAF9-6978D72F7CB1}"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A0B9115-C321-E445-AFF0-0761DCEC3C7B}" type="slidenum">
              <a:rPr lang="de-DE" smtClean="0"/>
              <a:t>‹Nr.›</a:t>
            </a:fld>
            <a:endParaRPr lang="de-DE"/>
          </a:p>
        </p:txBody>
      </p:sp>
    </p:spTree>
    <p:extLst>
      <p:ext uri="{BB962C8B-B14F-4D97-AF65-F5344CB8AC3E}">
        <p14:creationId xmlns:p14="http://schemas.microsoft.com/office/powerpoint/2010/main" val="1119615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a:t>Master-Untertitelformat bearbeiten</a:t>
            </a:r>
            <a:endParaRPr lang="de-DE"/>
          </a:p>
        </p:txBody>
      </p:sp>
      <p:sp>
        <p:nvSpPr>
          <p:cNvPr id="4" name="Datumsplatzhalter 3"/>
          <p:cNvSpPr>
            <a:spLocks noGrp="1"/>
          </p:cNvSpPr>
          <p:nvPr>
            <p:ph type="dt" sz="half" idx="10"/>
          </p:nvPr>
        </p:nvSpPr>
        <p:spPr/>
        <p:txBody>
          <a:bodyPr/>
          <a:lstStyle/>
          <a:p>
            <a:fld id="{408DB809-E1FA-3C44-90A2-5B5E12751AB6}"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509BD40-FBFC-0A41-BF0B-2B4D9E5FB3B3}" type="slidenum">
              <a:rPr lang="de-DE" smtClean="0"/>
              <a:t>‹Nr.›</a:t>
            </a:fld>
            <a:endParaRPr lang="de-DE"/>
          </a:p>
        </p:txBody>
      </p:sp>
    </p:spTree>
    <p:extLst>
      <p:ext uri="{BB962C8B-B14F-4D97-AF65-F5344CB8AC3E}">
        <p14:creationId xmlns:p14="http://schemas.microsoft.com/office/powerpoint/2010/main" val="1986889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idx="1"/>
          </p:nvPr>
        </p:nvSpPr>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408DB809-E1FA-3C44-90A2-5B5E12751AB6}"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509BD40-FBFC-0A41-BF0B-2B4D9E5FB3B3}" type="slidenum">
              <a:rPr lang="de-DE" smtClean="0"/>
              <a:t>‹Nr.›</a:t>
            </a:fld>
            <a:endParaRPr lang="de-DE"/>
          </a:p>
        </p:txBody>
      </p:sp>
    </p:spTree>
    <p:extLst>
      <p:ext uri="{BB962C8B-B14F-4D97-AF65-F5344CB8AC3E}">
        <p14:creationId xmlns:p14="http://schemas.microsoft.com/office/powerpoint/2010/main" val="19386381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a:t>Mastertextformat bearbeiten</a:t>
            </a:r>
          </a:p>
        </p:txBody>
      </p:sp>
      <p:sp>
        <p:nvSpPr>
          <p:cNvPr id="4" name="Datumsplatzhalter 3"/>
          <p:cNvSpPr>
            <a:spLocks noGrp="1"/>
          </p:cNvSpPr>
          <p:nvPr>
            <p:ph type="dt" sz="half" idx="10"/>
          </p:nvPr>
        </p:nvSpPr>
        <p:spPr/>
        <p:txBody>
          <a:bodyPr/>
          <a:lstStyle/>
          <a:p>
            <a:fld id="{408DB809-E1FA-3C44-90A2-5B5E12751AB6}"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509BD40-FBFC-0A41-BF0B-2B4D9E5FB3B3}" type="slidenum">
              <a:rPr lang="de-DE" smtClean="0"/>
              <a:t>‹Nr.›</a:t>
            </a:fld>
            <a:endParaRPr lang="de-DE"/>
          </a:p>
        </p:txBody>
      </p:sp>
    </p:spTree>
    <p:extLst>
      <p:ext uri="{BB962C8B-B14F-4D97-AF65-F5344CB8AC3E}">
        <p14:creationId xmlns:p14="http://schemas.microsoft.com/office/powerpoint/2010/main" val="14669518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Datumsplatzhalter 4"/>
          <p:cNvSpPr>
            <a:spLocks noGrp="1"/>
          </p:cNvSpPr>
          <p:nvPr>
            <p:ph type="dt" sz="half" idx="10"/>
          </p:nvPr>
        </p:nvSpPr>
        <p:spPr/>
        <p:txBody>
          <a:bodyPr/>
          <a:lstStyle/>
          <a:p>
            <a:fld id="{408DB809-E1FA-3C44-90A2-5B5E12751AB6}" type="datetimeFigureOut">
              <a:rPr lang="de-DE" smtClean="0"/>
              <a:t>04.04.17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509BD40-FBFC-0A41-BF0B-2B4D9E5FB3B3}" type="slidenum">
              <a:rPr lang="de-DE" smtClean="0"/>
              <a:t>‹Nr.›</a:t>
            </a:fld>
            <a:endParaRPr lang="de-DE"/>
          </a:p>
        </p:txBody>
      </p:sp>
    </p:spTree>
    <p:extLst>
      <p:ext uri="{BB962C8B-B14F-4D97-AF65-F5344CB8AC3E}">
        <p14:creationId xmlns:p14="http://schemas.microsoft.com/office/powerpoint/2010/main" val="1309949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CH"/>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7" name="Datumsplatzhalter 6"/>
          <p:cNvSpPr>
            <a:spLocks noGrp="1"/>
          </p:cNvSpPr>
          <p:nvPr>
            <p:ph type="dt" sz="half" idx="10"/>
          </p:nvPr>
        </p:nvSpPr>
        <p:spPr/>
        <p:txBody>
          <a:bodyPr/>
          <a:lstStyle/>
          <a:p>
            <a:fld id="{408DB809-E1FA-3C44-90A2-5B5E12751AB6}" type="datetimeFigureOut">
              <a:rPr lang="de-DE" smtClean="0"/>
              <a:t>04.04.17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4509BD40-FBFC-0A41-BF0B-2B4D9E5FB3B3}" type="slidenum">
              <a:rPr lang="de-DE" smtClean="0"/>
              <a:t>‹Nr.›</a:t>
            </a:fld>
            <a:endParaRPr lang="de-DE"/>
          </a:p>
        </p:txBody>
      </p:sp>
    </p:spTree>
    <p:extLst>
      <p:ext uri="{BB962C8B-B14F-4D97-AF65-F5344CB8AC3E}">
        <p14:creationId xmlns:p14="http://schemas.microsoft.com/office/powerpoint/2010/main" val="22093337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Datumsplatzhalter 2"/>
          <p:cNvSpPr>
            <a:spLocks noGrp="1"/>
          </p:cNvSpPr>
          <p:nvPr>
            <p:ph type="dt" sz="half" idx="10"/>
          </p:nvPr>
        </p:nvSpPr>
        <p:spPr/>
        <p:txBody>
          <a:bodyPr/>
          <a:lstStyle/>
          <a:p>
            <a:fld id="{408DB809-E1FA-3C44-90A2-5B5E12751AB6}" type="datetimeFigureOut">
              <a:rPr lang="de-DE" smtClean="0"/>
              <a:t>04.04.17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4509BD40-FBFC-0A41-BF0B-2B4D9E5FB3B3}" type="slidenum">
              <a:rPr lang="de-DE" smtClean="0"/>
              <a:t>‹Nr.›</a:t>
            </a:fld>
            <a:endParaRPr lang="de-DE"/>
          </a:p>
        </p:txBody>
      </p:sp>
    </p:spTree>
    <p:extLst>
      <p:ext uri="{BB962C8B-B14F-4D97-AF65-F5344CB8AC3E}">
        <p14:creationId xmlns:p14="http://schemas.microsoft.com/office/powerpoint/2010/main" val="3264979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08DB809-E1FA-3C44-90A2-5B5E12751AB6}" type="datetimeFigureOut">
              <a:rPr lang="de-DE" smtClean="0"/>
              <a:t>04.04.17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4509BD40-FBFC-0A41-BF0B-2B4D9E5FB3B3}" type="slidenum">
              <a:rPr lang="de-DE" smtClean="0"/>
              <a:t>‹Nr.›</a:t>
            </a:fld>
            <a:endParaRPr lang="de-DE"/>
          </a:p>
        </p:txBody>
      </p:sp>
    </p:spTree>
    <p:extLst>
      <p:ext uri="{BB962C8B-B14F-4D97-AF65-F5344CB8AC3E}">
        <p14:creationId xmlns:p14="http://schemas.microsoft.com/office/powerpoint/2010/main" val="4087949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a:t>Mastertextformat bearbeiten</a:t>
            </a:r>
          </a:p>
        </p:txBody>
      </p:sp>
      <p:sp>
        <p:nvSpPr>
          <p:cNvPr id="4" name="Datumsplatzhalter 3"/>
          <p:cNvSpPr>
            <a:spLocks noGrp="1"/>
          </p:cNvSpPr>
          <p:nvPr>
            <p:ph type="dt" sz="half" idx="10"/>
          </p:nvPr>
        </p:nvSpPr>
        <p:spPr/>
        <p:txBody>
          <a:bodyPr/>
          <a:lstStyle/>
          <a:p>
            <a:fld id="{F5F0D778-5290-9243-B324-04265E174685}"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9C116BE-7540-0E44-AF36-2AE7B61AB4C3}" type="slidenum">
              <a:rPr lang="de-DE" smtClean="0"/>
              <a:t>‹Nr.›</a:t>
            </a:fld>
            <a:endParaRPr lang="de-DE"/>
          </a:p>
        </p:txBody>
      </p:sp>
    </p:spTree>
    <p:extLst>
      <p:ext uri="{BB962C8B-B14F-4D97-AF65-F5344CB8AC3E}">
        <p14:creationId xmlns:p14="http://schemas.microsoft.com/office/powerpoint/2010/main" val="786870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408DB809-E1FA-3C44-90A2-5B5E12751AB6}" type="datetimeFigureOut">
              <a:rPr lang="de-DE" smtClean="0"/>
              <a:t>04.04.17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509BD40-FBFC-0A41-BF0B-2B4D9E5FB3B3}" type="slidenum">
              <a:rPr lang="de-DE" smtClean="0"/>
              <a:t>‹Nr.›</a:t>
            </a:fld>
            <a:endParaRPr lang="de-DE"/>
          </a:p>
        </p:txBody>
      </p:sp>
    </p:spTree>
    <p:extLst>
      <p:ext uri="{BB962C8B-B14F-4D97-AF65-F5344CB8AC3E}">
        <p14:creationId xmlns:p14="http://schemas.microsoft.com/office/powerpoint/2010/main" val="93647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408DB809-E1FA-3C44-90A2-5B5E12751AB6}" type="datetimeFigureOut">
              <a:rPr lang="de-DE" smtClean="0"/>
              <a:t>04.04.17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509BD40-FBFC-0A41-BF0B-2B4D9E5FB3B3}" type="slidenum">
              <a:rPr lang="de-DE" smtClean="0"/>
              <a:t>‹Nr.›</a:t>
            </a:fld>
            <a:endParaRPr lang="de-DE"/>
          </a:p>
        </p:txBody>
      </p:sp>
    </p:spTree>
    <p:extLst>
      <p:ext uri="{BB962C8B-B14F-4D97-AF65-F5344CB8AC3E}">
        <p14:creationId xmlns:p14="http://schemas.microsoft.com/office/powerpoint/2010/main" val="5213792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408DB809-E1FA-3C44-90A2-5B5E12751AB6}"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509BD40-FBFC-0A41-BF0B-2B4D9E5FB3B3}" type="slidenum">
              <a:rPr lang="de-DE" smtClean="0"/>
              <a:t>‹Nr.›</a:t>
            </a:fld>
            <a:endParaRPr lang="de-DE"/>
          </a:p>
        </p:txBody>
      </p:sp>
    </p:spTree>
    <p:extLst>
      <p:ext uri="{BB962C8B-B14F-4D97-AF65-F5344CB8AC3E}">
        <p14:creationId xmlns:p14="http://schemas.microsoft.com/office/powerpoint/2010/main" val="39076232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CH"/>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408DB809-E1FA-3C44-90A2-5B5E12751AB6}"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509BD40-FBFC-0A41-BF0B-2B4D9E5FB3B3}" type="slidenum">
              <a:rPr lang="de-DE" smtClean="0"/>
              <a:t>‹Nr.›</a:t>
            </a:fld>
            <a:endParaRPr lang="de-DE"/>
          </a:p>
        </p:txBody>
      </p:sp>
    </p:spTree>
    <p:extLst>
      <p:ext uri="{BB962C8B-B14F-4D97-AF65-F5344CB8AC3E}">
        <p14:creationId xmlns:p14="http://schemas.microsoft.com/office/powerpoint/2010/main" val="29423616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a:t>Master-Untertitelformat bearbeiten</a:t>
            </a:r>
            <a:endParaRPr lang="de-DE"/>
          </a:p>
        </p:txBody>
      </p:sp>
      <p:sp>
        <p:nvSpPr>
          <p:cNvPr id="4" name="Datumsplatzhalter 3"/>
          <p:cNvSpPr>
            <a:spLocks noGrp="1"/>
          </p:cNvSpPr>
          <p:nvPr>
            <p:ph type="dt" sz="half" idx="10"/>
          </p:nvPr>
        </p:nvSpPr>
        <p:spPr/>
        <p:txBody>
          <a:bodyPr/>
          <a:lstStyle/>
          <a:p>
            <a:fld id="{F354D3A2-C4D5-9F42-9FAA-DB2436505F73}"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3C9EB85-5A16-7C40-A62E-26DEABE0F66B}" type="slidenum">
              <a:rPr lang="de-DE" smtClean="0"/>
              <a:t>‹Nr.›</a:t>
            </a:fld>
            <a:endParaRPr lang="de-DE"/>
          </a:p>
        </p:txBody>
      </p:sp>
    </p:spTree>
    <p:extLst>
      <p:ext uri="{BB962C8B-B14F-4D97-AF65-F5344CB8AC3E}">
        <p14:creationId xmlns:p14="http://schemas.microsoft.com/office/powerpoint/2010/main" val="3073698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idx="1"/>
          </p:nvPr>
        </p:nvSpPr>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F354D3A2-C4D5-9F42-9FAA-DB2436505F73}"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3C9EB85-5A16-7C40-A62E-26DEABE0F66B}" type="slidenum">
              <a:rPr lang="de-DE" smtClean="0"/>
              <a:t>‹Nr.›</a:t>
            </a:fld>
            <a:endParaRPr lang="de-DE"/>
          </a:p>
        </p:txBody>
      </p:sp>
    </p:spTree>
    <p:extLst>
      <p:ext uri="{BB962C8B-B14F-4D97-AF65-F5344CB8AC3E}">
        <p14:creationId xmlns:p14="http://schemas.microsoft.com/office/powerpoint/2010/main" val="37340283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a:t>Mastertextformat bearbeiten</a:t>
            </a:r>
          </a:p>
        </p:txBody>
      </p:sp>
      <p:sp>
        <p:nvSpPr>
          <p:cNvPr id="4" name="Datumsplatzhalter 3"/>
          <p:cNvSpPr>
            <a:spLocks noGrp="1"/>
          </p:cNvSpPr>
          <p:nvPr>
            <p:ph type="dt" sz="half" idx="10"/>
          </p:nvPr>
        </p:nvSpPr>
        <p:spPr/>
        <p:txBody>
          <a:bodyPr/>
          <a:lstStyle/>
          <a:p>
            <a:fld id="{F354D3A2-C4D5-9F42-9FAA-DB2436505F73}"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3C9EB85-5A16-7C40-A62E-26DEABE0F66B}" type="slidenum">
              <a:rPr lang="de-DE" smtClean="0"/>
              <a:t>‹Nr.›</a:t>
            </a:fld>
            <a:endParaRPr lang="de-DE"/>
          </a:p>
        </p:txBody>
      </p:sp>
    </p:spTree>
    <p:extLst>
      <p:ext uri="{BB962C8B-B14F-4D97-AF65-F5344CB8AC3E}">
        <p14:creationId xmlns:p14="http://schemas.microsoft.com/office/powerpoint/2010/main" val="2346058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Datumsplatzhalter 4"/>
          <p:cNvSpPr>
            <a:spLocks noGrp="1"/>
          </p:cNvSpPr>
          <p:nvPr>
            <p:ph type="dt" sz="half" idx="10"/>
          </p:nvPr>
        </p:nvSpPr>
        <p:spPr/>
        <p:txBody>
          <a:bodyPr/>
          <a:lstStyle/>
          <a:p>
            <a:fld id="{F354D3A2-C4D5-9F42-9FAA-DB2436505F73}" type="datetimeFigureOut">
              <a:rPr lang="de-DE" smtClean="0"/>
              <a:t>04.04.17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3C9EB85-5A16-7C40-A62E-26DEABE0F66B}" type="slidenum">
              <a:rPr lang="de-DE" smtClean="0"/>
              <a:t>‹Nr.›</a:t>
            </a:fld>
            <a:endParaRPr lang="de-DE"/>
          </a:p>
        </p:txBody>
      </p:sp>
    </p:spTree>
    <p:extLst>
      <p:ext uri="{BB962C8B-B14F-4D97-AF65-F5344CB8AC3E}">
        <p14:creationId xmlns:p14="http://schemas.microsoft.com/office/powerpoint/2010/main" val="4032642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CH"/>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7" name="Datumsplatzhalter 6"/>
          <p:cNvSpPr>
            <a:spLocks noGrp="1"/>
          </p:cNvSpPr>
          <p:nvPr>
            <p:ph type="dt" sz="half" idx="10"/>
          </p:nvPr>
        </p:nvSpPr>
        <p:spPr/>
        <p:txBody>
          <a:bodyPr/>
          <a:lstStyle/>
          <a:p>
            <a:fld id="{F354D3A2-C4D5-9F42-9FAA-DB2436505F73}" type="datetimeFigureOut">
              <a:rPr lang="de-DE" smtClean="0"/>
              <a:t>04.04.17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23C9EB85-5A16-7C40-A62E-26DEABE0F66B}" type="slidenum">
              <a:rPr lang="de-DE" smtClean="0"/>
              <a:t>‹Nr.›</a:t>
            </a:fld>
            <a:endParaRPr lang="de-DE"/>
          </a:p>
        </p:txBody>
      </p:sp>
    </p:spTree>
    <p:extLst>
      <p:ext uri="{BB962C8B-B14F-4D97-AF65-F5344CB8AC3E}">
        <p14:creationId xmlns:p14="http://schemas.microsoft.com/office/powerpoint/2010/main" val="20871138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Datumsplatzhalter 2"/>
          <p:cNvSpPr>
            <a:spLocks noGrp="1"/>
          </p:cNvSpPr>
          <p:nvPr>
            <p:ph type="dt" sz="half" idx="10"/>
          </p:nvPr>
        </p:nvSpPr>
        <p:spPr/>
        <p:txBody>
          <a:bodyPr/>
          <a:lstStyle/>
          <a:p>
            <a:fld id="{F354D3A2-C4D5-9F42-9FAA-DB2436505F73}" type="datetimeFigureOut">
              <a:rPr lang="de-DE" smtClean="0"/>
              <a:t>04.04.17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23C9EB85-5A16-7C40-A62E-26DEABE0F66B}" type="slidenum">
              <a:rPr lang="de-DE" smtClean="0"/>
              <a:t>‹Nr.›</a:t>
            </a:fld>
            <a:endParaRPr lang="de-DE"/>
          </a:p>
        </p:txBody>
      </p:sp>
    </p:spTree>
    <p:extLst>
      <p:ext uri="{BB962C8B-B14F-4D97-AF65-F5344CB8AC3E}">
        <p14:creationId xmlns:p14="http://schemas.microsoft.com/office/powerpoint/2010/main" val="1849203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Datumsplatzhalter 4"/>
          <p:cNvSpPr>
            <a:spLocks noGrp="1"/>
          </p:cNvSpPr>
          <p:nvPr>
            <p:ph type="dt" sz="half" idx="10"/>
          </p:nvPr>
        </p:nvSpPr>
        <p:spPr/>
        <p:txBody>
          <a:bodyPr/>
          <a:lstStyle/>
          <a:p>
            <a:fld id="{F5F0D778-5290-9243-B324-04265E174685}" type="datetimeFigureOut">
              <a:rPr lang="de-DE" smtClean="0"/>
              <a:t>04.04.17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9C116BE-7540-0E44-AF36-2AE7B61AB4C3}" type="slidenum">
              <a:rPr lang="de-DE" smtClean="0"/>
              <a:t>‹Nr.›</a:t>
            </a:fld>
            <a:endParaRPr lang="de-DE"/>
          </a:p>
        </p:txBody>
      </p:sp>
    </p:spTree>
    <p:extLst>
      <p:ext uri="{BB962C8B-B14F-4D97-AF65-F5344CB8AC3E}">
        <p14:creationId xmlns:p14="http://schemas.microsoft.com/office/powerpoint/2010/main" val="34611410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354D3A2-C4D5-9F42-9FAA-DB2436505F73}" type="datetimeFigureOut">
              <a:rPr lang="de-DE" smtClean="0"/>
              <a:t>04.04.17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23C9EB85-5A16-7C40-A62E-26DEABE0F66B}" type="slidenum">
              <a:rPr lang="de-DE" smtClean="0"/>
              <a:t>‹Nr.›</a:t>
            </a:fld>
            <a:endParaRPr lang="de-DE"/>
          </a:p>
        </p:txBody>
      </p:sp>
    </p:spTree>
    <p:extLst>
      <p:ext uri="{BB962C8B-B14F-4D97-AF65-F5344CB8AC3E}">
        <p14:creationId xmlns:p14="http://schemas.microsoft.com/office/powerpoint/2010/main" val="42425504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F354D3A2-C4D5-9F42-9FAA-DB2436505F73}" type="datetimeFigureOut">
              <a:rPr lang="de-DE" smtClean="0"/>
              <a:t>04.04.17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3C9EB85-5A16-7C40-A62E-26DEABE0F66B}" type="slidenum">
              <a:rPr lang="de-DE" smtClean="0"/>
              <a:t>‹Nr.›</a:t>
            </a:fld>
            <a:endParaRPr lang="de-DE"/>
          </a:p>
        </p:txBody>
      </p:sp>
    </p:spTree>
    <p:extLst>
      <p:ext uri="{BB962C8B-B14F-4D97-AF65-F5344CB8AC3E}">
        <p14:creationId xmlns:p14="http://schemas.microsoft.com/office/powerpoint/2010/main" val="4909605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F354D3A2-C4D5-9F42-9FAA-DB2436505F73}" type="datetimeFigureOut">
              <a:rPr lang="de-DE" smtClean="0"/>
              <a:t>04.04.17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3C9EB85-5A16-7C40-A62E-26DEABE0F66B}" type="slidenum">
              <a:rPr lang="de-DE" smtClean="0"/>
              <a:t>‹Nr.›</a:t>
            </a:fld>
            <a:endParaRPr lang="de-DE"/>
          </a:p>
        </p:txBody>
      </p:sp>
    </p:spTree>
    <p:extLst>
      <p:ext uri="{BB962C8B-B14F-4D97-AF65-F5344CB8AC3E}">
        <p14:creationId xmlns:p14="http://schemas.microsoft.com/office/powerpoint/2010/main" val="19217805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F354D3A2-C4D5-9F42-9FAA-DB2436505F73}"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3C9EB85-5A16-7C40-A62E-26DEABE0F66B}" type="slidenum">
              <a:rPr lang="de-DE" smtClean="0"/>
              <a:t>‹Nr.›</a:t>
            </a:fld>
            <a:endParaRPr lang="de-DE"/>
          </a:p>
        </p:txBody>
      </p:sp>
    </p:spTree>
    <p:extLst>
      <p:ext uri="{BB962C8B-B14F-4D97-AF65-F5344CB8AC3E}">
        <p14:creationId xmlns:p14="http://schemas.microsoft.com/office/powerpoint/2010/main" val="448938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CH"/>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F354D3A2-C4D5-9F42-9FAA-DB2436505F73}"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3C9EB85-5A16-7C40-A62E-26DEABE0F66B}" type="slidenum">
              <a:rPr lang="de-DE" smtClean="0"/>
              <a:t>‹Nr.›</a:t>
            </a:fld>
            <a:endParaRPr lang="de-DE"/>
          </a:p>
        </p:txBody>
      </p:sp>
    </p:spTree>
    <p:extLst>
      <p:ext uri="{BB962C8B-B14F-4D97-AF65-F5344CB8AC3E}">
        <p14:creationId xmlns:p14="http://schemas.microsoft.com/office/powerpoint/2010/main" val="34057559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a:t>Master-Untertitelformat bearbeiten</a:t>
            </a:r>
            <a:endParaRPr lang="de-DE"/>
          </a:p>
        </p:txBody>
      </p:sp>
      <p:sp>
        <p:nvSpPr>
          <p:cNvPr id="4" name="Datumsplatzhalter 3"/>
          <p:cNvSpPr>
            <a:spLocks noGrp="1"/>
          </p:cNvSpPr>
          <p:nvPr>
            <p:ph type="dt" sz="half" idx="10"/>
          </p:nvPr>
        </p:nvSpPr>
        <p:spPr/>
        <p:txBody>
          <a:bodyPr/>
          <a:lstStyle/>
          <a:p>
            <a:fld id="{779E1ECA-E00D-124C-B4D4-E67A156DF405}"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1F56AE2-0186-8E45-8DCF-A945B2B12B8F}" type="slidenum">
              <a:rPr lang="de-DE" smtClean="0"/>
              <a:t>‹Nr.›</a:t>
            </a:fld>
            <a:endParaRPr lang="de-DE"/>
          </a:p>
        </p:txBody>
      </p:sp>
    </p:spTree>
    <p:extLst>
      <p:ext uri="{BB962C8B-B14F-4D97-AF65-F5344CB8AC3E}">
        <p14:creationId xmlns:p14="http://schemas.microsoft.com/office/powerpoint/2010/main" val="2472637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idx="1"/>
          </p:nvPr>
        </p:nvSpPr>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779E1ECA-E00D-124C-B4D4-E67A156DF405}"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1F56AE2-0186-8E45-8DCF-A945B2B12B8F}" type="slidenum">
              <a:rPr lang="de-DE" smtClean="0"/>
              <a:t>‹Nr.›</a:t>
            </a:fld>
            <a:endParaRPr lang="de-DE"/>
          </a:p>
        </p:txBody>
      </p:sp>
    </p:spTree>
    <p:extLst>
      <p:ext uri="{BB962C8B-B14F-4D97-AF65-F5344CB8AC3E}">
        <p14:creationId xmlns:p14="http://schemas.microsoft.com/office/powerpoint/2010/main" val="25186988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a:t>Mastertextformat bearbeiten</a:t>
            </a:r>
          </a:p>
        </p:txBody>
      </p:sp>
      <p:sp>
        <p:nvSpPr>
          <p:cNvPr id="4" name="Datumsplatzhalter 3"/>
          <p:cNvSpPr>
            <a:spLocks noGrp="1"/>
          </p:cNvSpPr>
          <p:nvPr>
            <p:ph type="dt" sz="half" idx="10"/>
          </p:nvPr>
        </p:nvSpPr>
        <p:spPr/>
        <p:txBody>
          <a:bodyPr/>
          <a:lstStyle/>
          <a:p>
            <a:fld id="{779E1ECA-E00D-124C-B4D4-E67A156DF405}"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1F56AE2-0186-8E45-8DCF-A945B2B12B8F}" type="slidenum">
              <a:rPr lang="de-DE" smtClean="0"/>
              <a:t>‹Nr.›</a:t>
            </a:fld>
            <a:endParaRPr lang="de-DE"/>
          </a:p>
        </p:txBody>
      </p:sp>
    </p:spTree>
    <p:extLst>
      <p:ext uri="{BB962C8B-B14F-4D97-AF65-F5344CB8AC3E}">
        <p14:creationId xmlns:p14="http://schemas.microsoft.com/office/powerpoint/2010/main" val="3159824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Datumsplatzhalter 4"/>
          <p:cNvSpPr>
            <a:spLocks noGrp="1"/>
          </p:cNvSpPr>
          <p:nvPr>
            <p:ph type="dt" sz="half" idx="10"/>
          </p:nvPr>
        </p:nvSpPr>
        <p:spPr/>
        <p:txBody>
          <a:bodyPr/>
          <a:lstStyle/>
          <a:p>
            <a:fld id="{779E1ECA-E00D-124C-B4D4-E67A156DF405}" type="datetimeFigureOut">
              <a:rPr lang="de-DE" smtClean="0"/>
              <a:t>04.04.17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1F56AE2-0186-8E45-8DCF-A945B2B12B8F}" type="slidenum">
              <a:rPr lang="de-DE" smtClean="0"/>
              <a:t>‹Nr.›</a:t>
            </a:fld>
            <a:endParaRPr lang="de-DE"/>
          </a:p>
        </p:txBody>
      </p:sp>
    </p:spTree>
    <p:extLst>
      <p:ext uri="{BB962C8B-B14F-4D97-AF65-F5344CB8AC3E}">
        <p14:creationId xmlns:p14="http://schemas.microsoft.com/office/powerpoint/2010/main" val="3273536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CH"/>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7" name="Datumsplatzhalter 6"/>
          <p:cNvSpPr>
            <a:spLocks noGrp="1"/>
          </p:cNvSpPr>
          <p:nvPr>
            <p:ph type="dt" sz="half" idx="10"/>
          </p:nvPr>
        </p:nvSpPr>
        <p:spPr/>
        <p:txBody>
          <a:bodyPr/>
          <a:lstStyle/>
          <a:p>
            <a:fld id="{779E1ECA-E00D-124C-B4D4-E67A156DF405}" type="datetimeFigureOut">
              <a:rPr lang="de-DE" smtClean="0"/>
              <a:t>04.04.17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D1F56AE2-0186-8E45-8DCF-A945B2B12B8F}" type="slidenum">
              <a:rPr lang="de-DE" smtClean="0"/>
              <a:t>‹Nr.›</a:t>
            </a:fld>
            <a:endParaRPr lang="de-DE"/>
          </a:p>
        </p:txBody>
      </p:sp>
    </p:spTree>
    <p:extLst>
      <p:ext uri="{BB962C8B-B14F-4D97-AF65-F5344CB8AC3E}">
        <p14:creationId xmlns:p14="http://schemas.microsoft.com/office/powerpoint/2010/main" val="3047117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CH"/>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7" name="Datumsplatzhalter 6"/>
          <p:cNvSpPr>
            <a:spLocks noGrp="1"/>
          </p:cNvSpPr>
          <p:nvPr>
            <p:ph type="dt" sz="half" idx="10"/>
          </p:nvPr>
        </p:nvSpPr>
        <p:spPr/>
        <p:txBody>
          <a:bodyPr/>
          <a:lstStyle/>
          <a:p>
            <a:fld id="{F5F0D778-5290-9243-B324-04265E174685}" type="datetimeFigureOut">
              <a:rPr lang="de-DE" smtClean="0"/>
              <a:t>04.04.17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a:xfrm>
            <a:off x="6553200" y="6356350"/>
            <a:ext cx="2133600" cy="365125"/>
          </a:xfrm>
          <a:prstGeom prst="rect">
            <a:avLst/>
          </a:prstGeom>
        </p:spPr>
        <p:txBody>
          <a:bodyPr/>
          <a:lstStyle/>
          <a:p>
            <a:fld id="{49C116BE-7540-0E44-AF36-2AE7B61AB4C3}" type="slidenum">
              <a:rPr lang="de-DE" smtClean="0"/>
              <a:t>‹Nr.›</a:t>
            </a:fld>
            <a:endParaRPr lang="de-DE"/>
          </a:p>
        </p:txBody>
      </p:sp>
    </p:spTree>
    <p:extLst>
      <p:ext uri="{BB962C8B-B14F-4D97-AF65-F5344CB8AC3E}">
        <p14:creationId xmlns:p14="http://schemas.microsoft.com/office/powerpoint/2010/main" val="26980760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Datumsplatzhalter 2"/>
          <p:cNvSpPr>
            <a:spLocks noGrp="1"/>
          </p:cNvSpPr>
          <p:nvPr>
            <p:ph type="dt" sz="half" idx="10"/>
          </p:nvPr>
        </p:nvSpPr>
        <p:spPr/>
        <p:txBody>
          <a:bodyPr/>
          <a:lstStyle/>
          <a:p>
            <a:fld id="{779E1ECA-E00D-124C-B4D4-E67A156DF405}" type="datetimeFigureOut">
              <a:rPr lang="de-DE" smtClean="0"/>
              <a:t>04.04.17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1F56AE2-0186-8E45-8DCF-A945B2B12B8F}" type="slidenum">
              <a:rPr lang="de-DE" smtClean="0"/>
              <a:t>‹Nr.›</a:t>
            </a:fld>
            <a:endParaRPr lang="de-DE"/>
          </a:p>
        </p:txBody>
      </p:sp>
    </p:spTree>
    <p:extLst>
      <p:ext uri="{BB962C8B-B14F-4D97-AF65-F5344CB8AC3E}">
        <p14:creationId xmlns:p14="http://schemas.microsoft.com/office/powerpoint/2010/main" val="6999475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79E1ECA-E00D-124C-B4D4-E67A156DF405}" type="datetimeFigureOut">
              <a:rPr lang="de-DE" smtClean="0"/>
              <a:t>04.04.17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D1F56AE2-0186-8E45-8DCF-A945B2B12B8F}" type="slidenum">
              <a:rPr lang="de-DE" smtClean="0"/>
              <a:t>‹Nr.›</a:t>
            </a:fld>
            <a:endParaRPr lang="de-DE"/>
          </a:p>
        </p:txBody>
      </p:sp>
    </p:spTree>
    <p:extLst>
      <p:ext uri="{BB962C8B-B14F-4D97-AF65-F5344CB8AC3E}">
        <p14:creationId xmlns:p14="http://schemas.microsoft.com/office/powerpoint/2010/main" val="25803518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779E1ECA-E00D-124C-B4D4-E67A156DF405}" type="datetimeFigureOut">
              <a:rPr lang="de-DE" smtClean="0"/>
              <a:t>04.04.17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1F56AE2-0186-8E45-8DCF-A945B2B12B8F}" type="slidenum">
              <a:rPr lang="de-DE" smtClean="0"/>
              <a:t>‹Nr.›</a:t>
            </a:fld>
            <a:endParaRPr lang="de-DE"/>
          </a:p>
        </p:txBody>
      </p:sp>
    </p:spTree>
    <p:extLst>
      <p:ext uri="{BB962C8B-B14F-4D97-AF65-F5344CB8AC3E}">
        <p14:creationId xmlns:p14="http://schemas.microsoft.com/office/powerpoint/2010/main" val="39343102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779E1ECA-E00D-124C-B4D4-E67A156DF405}" type="datetimeFigureOut">
              <a:rPr lang="de-DE" smtClean="0"/>
              <a:t>04.04.17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1F56AE2-0186-8E45-8DCF-A945B2B12B8F}" type="slidenum">
              <a:rPr lang="de-DE" smtClean="0"/>
              <a:t>‹Nr.›</a:t>
            </a:fld>
            <a:endParaRPr lang="de-DE"/>
          </a:p>
        </p:txBody>
      </p:sp>
    </p:spTree>
    <p:extLst>
      <p:ext uri="{BB962C8B-B14F-4D97-AF65-F5344CB8AC3E}">
        <p14:creationId xmlns:p14="http://schemas.microsoft.com/office/powerpoint/2010/main" val="23850274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779E1ECA-E00D-124C-B4D4-E67A156DF405}"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1F56AE2-0186-8E45-8DCF-A945B2B12B8F}" type="slidenum">
              <a:rPr lang="de-DE" smtClean="0"/>
              <a:t>‹Nr.›</a:t>
            </a:fld>
            <a:endParaRPr lang="de-DE"/>
          </a:p>
        </p:txBody>
      </p:sp>
    </p:spTree>
    <p:extLst>
      <p:ext uri="{BB962C8B-B14F-4D97-AF65-F5344CB8AC3E}">
        <p14:creationId xmlns:p14="http://schemas.microsoft.com/office/powerpoint/2010/main" val="41466114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CH"/>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779E1ECA-E00D-124C-B4D4-E67A156DF405}" type="datetimeFigureOut">
              <a:rPr lang="de-DE" smtClean="0"/>
              <a:t>04.04.17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1F56AE2-0186-8E45-8DCF-A945B2B12B8F}" type="slidenum">
              <a:rPr lang="de-DE" smtClean="0"/>
              <a:t>‹Nr.›</a:t>
            </a:fld>
            <a:endParaRPr lang="de-DE"/>
          </a:p>
        </p:txBody>
      </p:sp>
    </p:spTree>
    <p:extLst>
      <p:ext uri="{BB962C8B-B14F-4D97-AF65-F5344CB8AC3E}">
        <p14:creationId xmlns:p14="http://schemas.microsoft.com/office/powerpoint/2010/main" val="4137174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Datumsplatzhalter 2"/>
          <p:cNvSpPr>
            <a:spLocks noGrp="1"/>
          </p:cNvSpPr>
          <p:nvPr>
            <p:ph type="dt" sz="half" idx="10"/>
          </p:nvPr>
        </p:nvSpPr>
        <p:spPr/>
        <p:txBody>
          <a:bodyPr/>
          <a:lstStyle/>
          <a:p>
            <a:fld id="{F5F0D778-5290-9243-B324-04265E174685}" type="datetimeFigureOut">
              <a:rPr lang="de-DE" smtClean="0"/>
              <a:t>04.04.17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p>
            <a:fld id="{49C116BE-7540-0E44-AF36-2AE7B61AB4C3}" type="slidenum">
              <a:rPr lang="de-DE" smtClean="0"/>
              <a:t>‹Nr.›</a:t>
            </a:fld>
            <a:endParaRPr lang="de-DE"/>
          </a:p>
        </p:txBody>
      </p:sp>
    </p:spTree>
    <p:extLst>
      <p:ext uri="{BB962C8B-B14F-4D97-AF65-F5344CB8AC3E}">
        <p14:creationId xmlns:p14="http://schemas.microsoft.com/office/powerpoint/2010/main" val="2994221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5F0D778-5290-9243-B324-04265E174685}" type="datetimeFigureOut">
              <a:rPr lang="de-DE" smtClean="0"/>
              <a:t>04.04.17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p>
            <a:fld id="{49C116BE-7540-0E44-AF36-2AE7B61AB4C3}" type="slidenum">
              <a:rPr lang="de-DE" smtClean="0"/>
              <a:t>‹Nr.›</a:t>
            </a:fld>
            <a:endParaRPr lang="de-DE"/>
          </a:p>
        </p:txBody>
      </p:sp>
    </p:spTree>
    <p:extLst>
      <p:ext uri="{BB962C8B-B14F-4D97-AF65-F5344CB8AC3E}">
        <p14:creationId xmlns:p14="http://schemas.microsoft.com/office/powerpoint/2010/main" val="2435205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F5F0D778-5290-9243-B324-04265E174685}" type="datetimeFigureOut">
              <a:rPr lang="de-DE" smtClean="0"/>
              <a:t>04.04.17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9C116BE-7540-0E44-AF36-2AE7B61AB4C3}" type="slidenum">
              <a:rPr lang="de-DE" smtClean="0"/>
              <a:t>‹Nr.›</a:t>
            </a:fld>
            <a:endParaRPr lang="de-DE"/>
          </a:p>
        </p:txBody>
      </p:sp>
    </p:spTree>
    <p:extLst>
      <p:ext uri="{BB962C8B-B14F-4D97-AF65-F5344CB8AC3E}">
        <p14:creationId xmlns:p14="http://schemas.microsoft.com/office/powerpoint/2010/main" val="203052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F5F0D778-5290-9243-B324-04265E174685}" type="datetimeFigureOut">
              <a:rPr lang="de-DE" smtClean="0"/>
              <a:t>04.04.17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9C116BE-7540-0E44-AF36-2AE7B61AB4C3}" type="slidenum">
              <a:rPr lang="de-DE" smtClean="0"/>
              <a:t>‹Nr.›</a:t>
            </a:fld>
            <a:endParaRPr lang="de-DE"/>
          </a:p>
        </p:txBody>
      </p:sp>
    </p:spTree>
    <p:extLst>
      <p:ext uri="{BB962C8B-B14F-4D97-AF65-F5344CB8AC3E}">
        <p14:creationId xmlns:p14="http://schemas.microsoft.com/office/powerpoint/2010/main" val="13675203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jp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3.jpeg"/><Relationship Id="rId14" Type="http://schemas.microsoft.com/office/2007/relationships/hdphoto" Target="../media/hdphoto1.wdp"/><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4.jp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5936593" cy="1143000"/>
          </a:xfrm>
          <a:prstGeom prst="rect">
            <a:avLst/>
          </a:prstGeom>
        </p:spPr>
        <p:txBody>
          <a:bodyPr vert="horz" lIns="91440" tIns="45720" rIns="91440" bIns="45720" rtlCol="0" anchor="ctr">
            <a:normAutofit/>
          </a:bodyPr>
          <a:lstStyle/>
          <a:p>
            <a:r>
              <a:rPr lang="de-DE" dirty="0" err="1"/>
              <a:t>grdtggf</a:t>
            </a:r>
            <a:endParaRPr lang="de-DE" dirty="0"/>
          </a:p>
        </p:txBody>
      </p:sp>
      <p:sp>
        <p:nvSpPr>
          <p:cNvPr id="3" name="Textplatzhalter 2"/>
          <p:cNvSpPr>
            <a:spLocks noGrp="1"/>
          </p:cNvSpPr>
          <p:nvPr>
            <p:ph type="body" idx="1"/>
          </p:nvPr>
        </p:nvSpPr>
        <p:spPr>
          <a:xfrm>
            <a:off x="457200" y="1600200"/>
            <a:ext cx="5936593" cy="4525963"/>
          </a:xfrm>
          <a:prstGeom prst="rect">
            <a:avLst/>
          </a:prstGeom>
        </p:spPr>
        <p:txBody>
          <a:bodyPr vert="horz" lIns="91440" tIns="45720" rIns="91440" bIns="45720" rtlCol="0">
            <a:norm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D778-5290-9243-B324-04265E174685}" type="datetimeFigureOut">
              <a:rPr lang="de-DE" smtClean="0"/>
              <a:t>04.04.17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pic>
        <p:nvPicPr>
          <p:cNvPr id="9" name="Bild 8" descr="lebensweg-f5525c25-28f7-4eac-80eb-ae14bd88db66.jpg"/>
          <p:cNvPicPr>
            <a:picLocks noChangeAspect="1"/>
          </p:cNvPicPr>
          <p:nvPr userDrawn="1"/>
        </p:nvPicPr>
        <p:blipFill rotWithShape="1">
          <a:blip r:embed="rId13">
            <a:extLst>
              <a:ext uri="{28A0092B-C50C-407E-A947-70E740481C1C}">
                <a14:useLocalDpi xmlns:a14="http://schemas.microsoft.com/office/drawing/2010/main" val="0"/>
              </a:ext>
            </a:extLst>
          </a:blip>
          <a:srcRect l="3308" t="1639" r="6310" b="2135"/>
          <a:stretch/>
        </p:blipFill>
        <p:spPr>
          <a:xfrm>
            <a:off x="6735705" y="3656869"/>
            <a:ext cx="1951095" cy="2765333"/>
          </a:xfrm>
          <a:prstGeom prst="rect">
            <a:avLst/>
          </a:prstGeom>
        </p:spPr>
      </p:pic>
      <p:sp>
        <p:nvSpPr>
          <p:cNvPr id="8" name="Textfeld 7">
            <a:hlinkClick r:id="" action="ppaction://hlinkshowjump?jump=endshow"/>
          </p:cNvPr>
          <p:cNvSpPr txBox="1"/>
          <p:nvPr userDrawn="1"/>
        </p:nvSpPr>
        <p:spPr>
          <a:xfrm>
            <a:off x="8223791" y="6519446"/>
            <a:ext cx="544364" cy="338554"/>
          </a:xfrm>
          <a:prstGeom prst="rect">
            <a:avLst/>
          </a:prstGeom>
          <a:noFill/>
        </p:spPr>
        <p:txBody>
          <a:bodyPr wrap="square" rtlCol="0">
            <a:spAutoFit/>
          </a:bodyPr>
          <a:lstStyle/>
          <a:p>
            <a:pPr algn="r"/>
            <a:r>
              <a:rPr lang="de-DE" sz="600" dirty="0" smtClean="0"/>
              <a:t>   </a:t>
            </a:r>
            <a:r>
              <a:rPr lang="de-DE" sz="800" dirty="0" smtClean="0"/>
              <a:t>Home</a:t>
            </a:r>
          </a:p>
          <a:p>
            <a:pPr algn="r"/>
            <a:endParaRPr lang="de-DE" sz="800" dirty="0"/>
          </a:p>
        </p:txBody>
      </p:sp>
    </p:spTree>
    <p:extLst>
      <p:ext uri="{BB962C8B-B14F-4D97-AF65-F5344CB8AC3E}">
        <p14:creationId xmlns:p14="http://schemas.microsoft.com/office/powerpoint/2010/main" val="366204740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FFFFFF"/>
          </a:solidFill>
          <a:latin typeface="Prestige"/>
          <a:ea typeface="+mj-ea"/>
          <a:cs typeface="Prestige"/>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Prestige Elite Std"/>
          <a:ea typeface="+mn-ea"/>
          <a:cs typeface="Prestige Elite Std"/>
        </a:defRPr>
      </a:lvl1pPr>
      <a:lvl2pPr marL="742950" indent="-285750" algn="l" defTabSz="457200" rtl="0" eaLnBrk="1" latinLnBrk="0" hangingPunct="1">
        <a:spcBef>
          <a:spcPct val="20000"/>
        </a:spcBef>
        <a:buFont typeface="Arial"/>
        <a:buChar char="–"/>
        <a:defRPr sz="2800" kern="1200">
          <a:solidFill>
            <a:schemeClr val="bg1"/>
          </a:solidFill>
          <a:latin typeface="Prestige Elite Std"/>
          <a:ea typeface="+mn-ea"/>
          <a:cs typeface="Prestige Elite Std"/>
        </a:defRPr>
      </a:lvl2pPr>
      <a:lvl3pPr marL="1143000" indent="-228600" algn="l" defTabSz="457200" rtl="0" eaLnBrk="1" latinLnBrk="0" hangingPunct="1">
        <a:spcBef>
          <a:spcPct val="20000"/>
        </a:spcBef>
        <a:buFont typeface="Arial"/>
        <a:buChar char="•"/>
        <a:defRPr sz="2400" kern="1200">
          <a:solidFill>
            <a:schemeClr val="bg1"/>
          </a:solidFill>
          <a:latin typeface="Prestige Elite Std"/>
          <a:ea typeface="+mn-ea"/>
          <a:cs typeface="Prestige Elite Std"/>
        </a:defRPr>
      </a:lvl3pPr>
      <a:lvl4pPr marL="1600200" indent="-228600" algn="l" defTabSz="457200" rtl="0" eaLnBrk="1" latinLnBrk="0" hangingPunct="1">
        <a:spcBef>
          <a:spcPct val="20000"/>
        </a:spcBef>
        <a:buFont typeface="Arial"/>
        <a:buChar char="–"/>
        <a:defRPr sz="2000" kern="1200">
          <a:solidFill>
            <a:schemeClr val="bg1"/>
          </a:solidFill>
          <a:latin typeface="Prestige Elite Std"/>
          <a:ea typeface="+mn-ea"/>
          <a:cs typeface="Prestige Elite Std"/>
        </a:defRPr>
      </a:lvl4pPr>
      <a:lvl5pPr marL="2057400" indent="-228600" algn="l" defTabSz="457200" rtl="0" eaLnBrk="1" latinLnBrk="0" hangingPunct="1">
        <a:spcBef>
          <a:spcPct val="20000"/>
        </a:spcBef>
        <a:buFont typeface="Arial"/>
        <a:buChar char="»"/>
        <a:defRPr sz="2000" kern="1200">
          <a:solidFill>
            <a:schemeClr val="bg1"/>
          </a:solidFill>
          <a:latin typeface="Prestige Elite Std"/>
          <a:ea typeface="+mn-ea"/>
          <a:cs typeface="Prestige Elite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CH" dirty="0"/>
              <a:t>Mastertitelformat bearbeiten</a:t>
            </a:r>
            <a:endParaRPr lang="de-DE"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D6940-4C21-A844-AAF9-6978D72F7CB1}" type="datetimeFigureOut">
              <a:rPr lang="de-DE" smtClean="0"/>
              <a:t>04.04.17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B9115-C321-E445-AFF0-0761DCEC3C7B}" type="slidenum">
              <a:rPr lang="de-DE" smtClean="0"/>
              <a:t>‹Nr.›</a:t>
            </a:fld>
            <a:endParaRPr lang="de-DE"/>
          </a:p>
        </p:txBody>
      </p:sp>
    </p:spTree>
    <p:extLst>
      <p:ext uri="{BB962C8B-B14F-4D97-AF65-F5344CB8AC3E}">
        <p14:creationId xmlns:p14="http://schemas.microsoft.com/office/powerpoint/2010/main" val="1797573737"/>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2800" kern="1200">
          <a:solidFill>
            <a:schemeClr val="tx1"/>
          </a:solidFill>
          <a:latin typeface="Prestige Elite Std"/>
          <a:ea typeface="+mj-ea"/>
          <a:cs typeface="Prestige Elite Std"/>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Pretsige Elite Std"/>
          <a:ea typeface="+mn-ea"/>
          <a:cs typeface="Pretsige Elite St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5789319" cy="1143000"/>
          </a:xfrm>
          <a:prstGeom prst="rect">
            <a:avLst/>
          </a:prstGeom>
        </p:spPr>
        <p:txBody>
          <a:bodyPr vert="horz" lIns="91440" tIns="45720" rIns="91440" bIns="45720" rtlCol="0" anchor="ctr">
            <a:normAutofit/>
          </a:bodyPr>
          <a:lstStyle/>
          <a:p>
            <a:r>
              <a:rPr lang="de-CH" dirty="0"/>
              <a:t>Mastertitelformat bearbeiten</a:t>
            </a:r>
            <a:endParaRPr lang="de-DE" dirty="0"/>
          </a:p>
        </p:txBody>
      </p:sp>
      <p:sp>
        <p:nvSpPr>
          <p:cNvPr id="3" name="Textplatzhalter 2"/>
          <p:cNvSpPr>
            <a:spLocks noGrp="1"/>
          </p:cNvSpPr>
          <p:nvPr>
            <p:ph type="body" idx="1"/>
          </p:nvPr>
        </p:nvSpPr>
        <p:spPr>
          <a:xfrm>
            <a:off x="457200" y="1600200"/>
            <a:ext cx="5789319" cy="4525963"/>
          </a:xfrm>
          <a:prstGeom prst="rect">
            <a:avLst/>
          </a:prstGeom>
        </p:spPr>
        <p:txBody>
          <a:bodyPr vert="horz" lIns="91440" tIns="45720" rIns="91440" bIns="45720" rtlCol="0">
            <a:normAutofit/>
          </a:bodyPr>
          <a:lstStyle/>
          <a:p>
            <a:pPr lvl="0"/>
            <a:r>
              <a:rPr lang="de-DE" dirty="0" err="1"/>
              <a:t>vfadff</a:t>
            </a:r>
            <a:endParaRPr lang="de-DE"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8DB809-E1FA-3C44-90A2-5B5E12751AB6}" type="datetimeFigureOut">
              <a:rPr lang="de-DE" smtClean="0"/>
              <a:t>04.04.17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09BD40-FBFC-0A41-BF0B-2B4D9E5FB3B3}" type="slidenum">
              <a:rPr lang="de-DE" smtClean="0"/>
              <a:t>‹Nr.›</a:t>
            </a:fld>
            <a:endParaRPr lang="de-DE"/>
          </a:p>
        </p:txBody>
      </p:sp>
      <p:pic>
        <p:nvPicPr>
          <p:cNvPr id="7" name="Bild 6" descr="106413.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393258"/>
            <a:ext cx="3943586" cy="2464741"/>
          </a:xfrm>
          <a:prstGeom prst="rect">
            <a:avLst/>
          </a:prstGeom>
        </p:spPr>
      </p:pic>
    </p:spTree>
    <p:extLst>
      <p:ext uri="{BB962C8B-B14F-4D97-AF65-F5344CB8AC3E}">
        <p14:creationId xmlns:p14="http://schemas.microsoft.com/office/powerpoint/2010/main" val="126126907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2800" kern="1200">
          <a:solidFill>
            <a:schemeClr val="tx1"/>
          </a:solidFill>
          <a:latin typeface="Prestige Elite Std"/>
          <a:ea typeface="+mj-ea"/>
          <a:cs typeface="Prestige Elite Std"/>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CH" dirty="0"/>
              <a:t>Mastertitelfor3452f4r24tmat bearbeiten</a:t>
            </a:r>
            <a:endParaRPr lang="de-DE"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4D3A2-C4D5-9F42-9FAA-DB2436505F73}" type="datetimeFigureOut">
              <a:rPr lang="de-DE" smtClean="0"/>
              <a:t>04.04.17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C9EB85-5A16-7C40-A62E-26DEABE0F66B}" type="slidenum">
              <a:rPr lang="de-DE" smtClean="0"/>
              <a:t>‹Nr.›</a:t>
            </a:fld>
            <a:endParaRPr lang="de-DE"/>
          </a:p>
        </p:txBody>
      </p:sp>
      <p:pic>
        <p:nvPicPr>
          <p:cNvPr id="9" name="Bild 8" descr="106413.jpg"/>
          <p:cNvPicPr>
            <a:picLocks noChangeAspect="1"/>
          </p:cNvPicPr>
          <p:nvPr userDrawn="1"/>
        </p:nvPicPr>
        <p:blipFill rotWithShape="1">
          <a:blip r:embed="rId13">
            <a:alphaModFix amt="78000"/>
            <a:extLst>
              <a:ext uri="{BEBA8EAE-BF5A-486C-A8C5-ECC9F3942E4B}">
                <a14:imgProps xmlns:a14="http://schemas.microsoft.com/office/drawing/2010/main">
                  <a14:imgLayer r:embed="rId14">
                    <a14:imgEffect>
                      <a14:brightnessContrast bright="2000"/>
                    </a14:imgEffect>
                  </a14:imgLayer>
                </a14:imgProps>
              </a:ext>
              <a:ext uri="{28A0092B-C50C-407E-A947-70E740481C1C}">
                <a14:useLocalDpi xmlns:a14="http://schemas.microsoft.com/office/drawing/2010/main" val="0"/>
              </a:ext>
            </a:extLst>
          </a:blip>
          <a:srcRect b="7392"/>
          <a:stretch/>
        </p:blipFill>
        <p:spPr>
          <a:xfrm>
            <a:off x="5356578" y="4553184"/>
            <a:ext cx="3461926" cy="2003778"/>
          </a:xfrm>
          <a:prstGeom prst="rect">
            <a:avLst/>
          </a:prstGeom>
          <a:effectLst>
            <a:glow>
              <a:schemeClr val="bg1">
                <a:alpha val="80000"/>
              </a:schemeClr>
            </a:glow>
            <a:softEdge rad="393700"/>
          </a:effectLst>
        </p:spPr>
      </p:pic>
    </p:spTree>
    <p:extLst>
      <p:ext uri="{BB962C8B-B14F-4D97-AF65-F5344CB8AC3E}">
        <p14:creationId xmlns:p14="http://schemas.microsoft.com/office/powerpoint/2010/main" val="360039671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CH" dirty="0"/>
              <a:t>Mastertitelformat bearbeiten</a:t>
            </a:r>
            <a:endParaRPr lang="de-DE" dirty="0"/>
          </a:p>
        </p:txBody>
      </p:sp>
      <p:sp>
        <p:nvSpPr>
          <p:cNvPr id="3" name="Textplatzhalter 2"/>
          <p:cNvSpPr>
            <a:spLocks noGrp="1"/>
          </p:cNvSpPr>
          <p:nvPr>
            <p:ph type="body" idx="1"/>
          </p:nvPr>
        </p:nvSpPr>
        <p:spPr>
          <a:xfrm>
            <a:off x="457200" y="1600200"/>
            <a:ext cx="5281319" cy="4525963"/>
          </a:xfrm>
          <a:prstGeom prst="rect">
            <a:avLst/>
          </a:prstGeom>
        </p:spPr>
        <p:txBody>
          <a:bodyPr vert="horz" lIns="91440" tIns="45720" rIns="91440" bIns="45720" rtlCol="0">
            <a:norm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9E1ECA-E00D-124C-B4D4-E67A156DF405}" type="datetimeFigureOut">
              <a:rPr lang="de-DE" smtClean="0"/>
              <a:t>04.04.17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F56AE2-0186-8E45-8DCF-A945B2B12B8F}" type="slidenum">
              <a:rPr lang="de-DE" smtClean="0"/>
              <a:t>‹Nr.›</a:t>
            </a:fld>
            <a:endParaRPr lang="de-DE"/>
          </a:p>
        </p:txBody>
      </p:sp>
      <p:pic>
        <p:nvPicPr>
          <p:cNvPr id="7" name="Bild 6" descr="1396907503.jpg"/>
          <p:cNvPicPr>
            <a:picLocks noChangeAspect="1"/>
          </p:cNvPicPr>
          <p:nvPr userDrawn="1"/>
        </p:nvPicPr>
        <p:blipFill rotWithShape="1">
          <a:blip r:embed="rId13">
            <a:extLst>
              <a:ext uri="{28A0092B-C50C-407E-A947-70E740481C1C}">
                <a14:useLocalDpi xmlns:a14="http://schemas.microsoft.com/office/drawing/2010/main" val="0"/>
              </a:ext>
            </a:extLst>
          </a:blip>
          <a:srcRect t="4055" b="12669"/>
          <a:stretch/>
        </p:blipFill>
        <p:spPr>
          <a:xfrm>
            <a:off x="5181600" y="4907373"/>
            <a:ext cx="3505200" cy="1611959"/>
          </a:xfrm>
          <a:prstGeom prst="rect">
            <a:avLst/>
          </a:prstGeom>
        </p:spPr>
      </p:pic>
    </p:spTree>
    <p:extLst>
      <p:ext uri="{BB962C8B-B14F-4D97-AF65-F5344CB8AC3E}">
        <p14:creationId xmlns:p14="http://schemas.microsoft.com/office/powerpoint/2010/main" val="1237062438"/>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2800" kern="1200">
          <a:solidFill>
            <a:schemeClr val="tx1"/>
          </a:solidFill>
          <a:latin typeface="Prestige Elite std"/>
          <a:ea typeface="+mj-ea"/>
          <a:cs typeface="Prestige Elite std"/>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 Target="slide2.xml"/><Relationship Id="rId3"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slide" Target="slide41.xml"/><Relationship Id="rId5" Type="http://schemas.openxmlformats.org/officeDocument/2006/relationships/slide" Target="slide11.xml"/><Relationship Id="rId6" Type="http://schemas.openxmlformats.org/officeDocument/2006/relationships/slide" Target="slide12.xml"/><Relationship Id="rId7" Type="http://schemas.openxmlformats.org/officeDocument/2006/relationships/slide" Target="slide23.xml"/><Relationship Id="rId8" Type="http://schemas.openxmlformats.org/officeDocument/2006/relationships/slide" Target="slide14.xml"/><Relationship Id="rId1" Type="http://schemas.openxmlformats.org/officeDocument/2006/relationships/slideLayout" Target="../slideLayouts/slideLayout2.xml"/><Relationship Id="rId2" Type="http://schemas.openxmlformats.org/officeDocument/2006/relationships/slide" Target="slide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g"/><Relationship Id="rId3" Type="http://schemas.openxmlformats.org/officeDocument/2006/relationships/slide" Target="slide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jpg"/><Relationship Id="rId3" Type="http://schemas.openxmlformats.org/officeDocument/2006/relationships/slide" Target="slide4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jpg"/><Relationship Id="rId3" Type="http://schemas.openxmlformats.org/officeDocument/2006/relationships/slide" Target="slide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jpg"/><Relationship Id="rId3" Type="http://schemas.openxmlformats.org/officeDocument/2006/relationships/slide" Target="slide40.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slide" Target="slide19.xml"/><Relationship Id="rId5" Type="http://schemas.openxmlformats.org/officeDocument/2006/relationships/slide" Target="slide24.xml"/><Relationship Id="rId6" Type="http://schemas.openxmlformats.org/officeDocument/2006/relationships/slide" Target="slide30.xml"/><Relationship Id="rId1" Type="http://schemas.openxmlformats.org/officeDocument/2006/relationships/slideLayout" Target="../slideLayouts/slideLayout2.xml"/><Relationship Id="rId2"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slide" Target="slide18.xml"/><Relationship Id="rId1" Type="http://schemas.openxmlformats.org/officeDocument/2006/relationships/slideLayout" Target="../slideLayouts/slideLayout2.xml"/><Relationship Id="rId2" Type="http://schemas.openxmlformats.org/officeDocument/2006/relationships/slide" Target="slide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g"/><Relationship Id="rId3" Type="http://schemas.openxmlformats.org/officeDocument/2006/relationships/slide" Target="slide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jpg"/><Relationship Id="rId3" Type="http://schemas.openxmlformats.org/officeDocument/2006/relationships/slide" Target="slide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20.xml"/><Relationship Id="rId3"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slide" Target="slide9.xml"/><Relationship Id="rId5" Type="http://schemas.openxmlformats.org/officeDocument/2006/relationships/slide" Target="slide15.xml"/><Relationship Id="rId6" Type="http://schemas.openxmlformats.org/officeDocument/2006/relationships/slide" Target="slide36.xml"/><Relationship Id="rId1" Type="http://schemas.openxmlformats.org/officeDocument/2006/relationships/slideLayout" Target="../slideLayouts/slideLayout2.xml"/><Relationship Id="rId2"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slide" Target="slide22.xml"/><Relationship Id="rId1" Type="http://schemas.openxmlformats.org/officeDocument/2006/relationships/slideLayout" Target="../slideLayouts/slideLayout2.xml"/><Relationship Id="rId2"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slide" Target="slide22.xml"/><Relationship Id="rId1" Type="http://schemas.openxmlformats.org/officeDocument/2006/relationships/slideLayout" Target="../slideLayouts/slideLayout2.xml"/><Relationship Id="rId2" Type="http://schemas.openxmlformats.org/officeDocument/2006/relationships/slide" Target="slide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 Id="rId3" Type="http://schemas.openxmlformats.org/officeDocument/2006/relationships/slide" Target="slide4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jpg"/><Relationship Id="rId3" Type="http://schemas.openxmlformats.org/officeDocument/2006/relationships/slide" Target="slide40.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slide" Target="slide25.xml"/><Relationship Id="rId1" Type="http://schemas.openxmlformats.org/officeDocument/2006/relationships/slideLayout" Target="../slideLayouts/slideLayout2.xml"/><Relationship Id="rId2" Type="http://schemas.openxmlformats.org/officeDocument/2006/relationships/slide" Target="slide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g"/><Relationship Id="rId3" Type="http://schemas.openxmlformats.org/officeDocument/2006/relationships/slide" Target="slide40.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slide" Target="slide28.xml"/><Relationship Id="rId5" Type="http://schemas.openxmlformats.org/officeDocument/2006/relationships/image" Target="../media/image18.jpg"/><Relationship Id="rId6" Type="http://schemas.openxmlformats.org/officeDocument/2006/relationships/slide" Target="slide29.xml"/><Relationship Id="rId7" Type="http://schemas.openxmlformats.org/officeDocument/2006/relationships/image" Target="../media/image19.jpg"/><Relationship Id="rId1" Type="http://schemas.openxmlformats.org/officeDocument/2006/relationships/slideLayout" Target="../slideLayouts/slideLayout13.xml"/><Relationship Id="rId2" Type="http://schemas.openxmlformats.org/officeDocument/2006/relationships/slide" Target="slide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jpg"/><Relationship Id="rId3" Type="http://schemas.openxmlformats.org/officeDocument/2006/relationships/slide" Target="slide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jpg"/><Relationship Id="rId3" Type="http://schemas.openxmlformats.org/officeDocument/2006/relationships/slide" Target="slide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jpg"/><Relationship Id="rId3" Type="http://schemas.openxmlformats.org/officeDocument/2006/relationships/slide" Target="slide40.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slide" Target="slide6.xml"/><Relationship Id="rId5" Type="http://schemas.openxmlformats.org/officeDocument/2006/relationships/slide" Target="slide8.xml"/><Relationship Id="rId1" Type="http://schemas.openxmlformats.org/officeDocument/2006/relationships/slideLayout" Target="../slideLayouts/slideLayout2.xml"/><Relationship Id="rId2"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slide" Target="slide35.xml"/><Relationship Id="rId1" Type="http://schemas.openxmlformats.org/officeDocument/2006/relationships/slideLayout" Target="../slideLayouts/slideLayout2.xml"/><Relationship Id="rId2" Type="http://schemas.openxmlformats.org/officeDocument/2006/relationships/slide" Target="slide31.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slide" Target="slide33.xml"/><Relationship Id="rId1" Type="http://schemas.openxmlformats.org/officeDocument/2006/relationships/slideLayout" Target="../slideLayouts/slideLayout2.xml"/><Relationship Id="rId2" Type="http://schemas.openxmlformats.org/officeDocument/2006/relationships/slide" Target="slide3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 Id="rId3" Type="http://schemas.openxmlformats.org/officeDocument/2006/relationships/slide" Target="slide4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4.xml"/><Relationship Id="rId3" Type="http://schemas.openxmlformats.org/officeDocument/2006/relationships/image" Target="../media/image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 Target="slide4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jpg"/><Relationship Id="rId3" Type="http://schemas.openxmlformats.org/officeDocument/2006/relationships/slide" Target="slide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7.xml"/><Relationship Id="rId3" Type="http://schemas.openxmlformats.org/officeDocument/2006/relationships/image" Target="../media/image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8.xml"/><Relationship Id="rId3" Type="http://schemas.openxmlformats.org/officeDocument/2006/relationships/image" Target="../media/image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 Id="rId3" Type="http://schemas.openxmlformats.org/officeDocument/2006/relationships/slide" Target="slide4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 Target="slide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5.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7.jpeg"/><Relationship Id="rId3" Type="http://schemas.openxmlformats.org/officeDocument/2006/relationships/slide" Target="slide40.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slide" Target="slide40.xml"/><Relationship Id="rId1" Type="http://schemas.openxmlformats.org/officeDocument/2006/relationships/slideLayout" Target="../slideLayouts/slideLayout13.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7.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 Id="rId3" Type="http://schemas.openxmlformats.org/officeDocument/2006/relationships/slide" Target="slide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7.xml"/><Relationship Id="rId3"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slide" Target="slide10.xml"/><Relationship Id="rId1" Type="http://schemas.openxmlformats.org/officeDocument/2006/relationships/slideLayout" Target="../slideLayouts/slideLayout2.xml"/><Relationship Id="rId2" Type="http://schemas.openxmlformats.org/officeDocument/2006/relationships/hyperlink" Target="file://localhost/Volumes/NO%20NAME/Teil%20Angi%20des%20Digitalen%20Orakels.ppt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36979"/>
            <a:ext cx="8229600" cy="4913194"/>
          </a:xfrm>
        </p:spPr>
        <p:txBody>
          <a:bodyPr>
            <a:normAutofit/>
          </a:bodyPr>
          <a:lstStyle/>
          <a:p>
            <a:r>
              <a:rPr lang="de-CH" sz="3200" b="1" dirty="0" smtClean="0"/>
              <a:t/>
            </a:r>
            <a:br>
              <a:rPr lang="de-CH" sz="3200" b="1" dirty="0" smtClean="0"/>
            </a:br>
            <a:r>
              <a:rPr lang="de-CH" sz="4800" b="1" dirty="0" smtClean="0">
                <a:latin typeface="Prestige Elite Std"/>
                <a:cs typeface="Prestige Elite Std"/>
              </a:rPr>
              <a:t>Klicken Sie bitte jeweils auf den Fussabdruck!</a:t>
            </a:r>
            <a:br>
              <a:rPr lang="de-CH" sz="4800" b="1" dirty="0" smtClean="0">
                <a:latin typeface="Prestige Elite Std"/>
                <a:cs typeface="Prestige Elite Std"/>
              </a:rPr>
            </a:br>
            <a:r>
              <a:rPr lang="de-CH" sz="4800" b="1" dirty="0" smtClean="0">
                <a:latin typeface="Prestige Elite Std"/>
                <a:cs typeface="Prestige Elite Std"/>
              </a:rPr>
              <a:t/>
            </a:r>
            <a:br>
              <a:rPr lang="de-CH" sz="4800" b="1" dirty="0" smtClean="0">
                <a:latin typeface="Prestige Elite Std"/>
                <a:cs typeface="Prestige Elite Std"/>
              </a:rPr>
            </a:br>
            <a:r>
              <a:rPr lang="de-CH" sz="4800" b="1" dirty="0" smtClean="0">
                <a:sym typeface="Wingdings" pitchFamily="2" charset="2"/>
              </a:rPr>
              <a:t></a:t>
            </a:r>
            <a:endParaRPr lang="de-CH" sz="4800" b="1" dirty="0"/>
          </a:p>
        </p:txBody>
      </p:sp>
      <p:pic>
        <p:nvPicPr>
          <p:cNvPr id="3" name="Bild 7"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a:off x="6683447" y="3563103"/>
            <a:ext cx="2003354" cy="3226115"/>
          </a:xfrm>
          <a:prstGeom prst="rect">
            <a:avLst/>
          </a:prstGeom>
        </p:spPr>
      </p:pic>
    </p:spTree>
    <p:extLst>
      <p:ext uri="{BB962C8B-B14F-4D97-AF65-F5344CB8AC3E}">
        <p14:creationId xmlns:p14="http://schemas.microsoft.com/office/powerpoint/2010/main" val="31509584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2800" dirty="0" err="1">
                <a:latin typeface="Prestige Elite Std"/>
                <a:cs typeface="Prestige Elite Std"/>
              </a:rPr>
              <a:t>Schliessen</a:t>
            </a:r>
            <a:r>
              <a:rPr lang="de-DE" sz="2800" dirty="0">
                <a:latin typeface="Prestige Elite Std"/>
                <a:cs typeface="Prestige Elite Std"/>
              </a:rPr>
              <a:t> Sie Ihre Augen.</a:t>
            </a:r>
            <a:br>
              <a:rPr lang="de-DE" sz="2800" dirty="0">
                <a:latin typeface="Prestige Elite Std"/>
                <a:cs typeface="Prestige Elite Std"/>
              </a:rPr>
            </a:br>
            <a:r>
              <a:rPr lang="de-DE" sz="2800" dirty="0">
                <a:latin typeface="Prestige Elite Std"/>
                <a:cs typeface="Prestige Elite Std"/>
              </a:rPr>
              <a:t>Was sehen Sie vor sich?</a:t>
            </a:r>
          </a:p>
        </p:txBody>
      </p:sp>
      <p:sp>
        <p:nvSpPr>
          <p:cNvPr id="3" name="Inhaltsplatzhalter 2"/>
          <p:cNvSpPr>
            <a:spLocks noGrp="1"/>
          </p:cNvSpPr>
          <p:nvPr>
            <p:ph idx="1"/>
          </p:nvPr>
        </p:nvSpPr>
        <p:spPr>
          <a:xfrm>
            <a:off x="457201" y="1600200"/>
            <a:ext cx="5416826" cy="4525963"/>
          </a:xfrm>
        </p:spPr>
        <p:txBody>
          <a:bodyPr>
            <a:normAutofit fontScale="85000" lnSpcReduction="10000"/>
          </a:bodyPr>
          <a:lstStyle/>
          <a:p>
            <a:endParaRPr lang="de-DE" sz="2400" dirty="0">
              <a:solidFill>
                <a:srgbClr val="FFFFFF"/>
              </a:solidFill>
            </a:endParaRPr>
          </a:p>
          <a:p>
            <a:r>
              <a:rPr lang="de-DE" sz="2400" dirty="0">
                <a:solidFill>
                  <a:srgbClr val="FFFFFF"/>
                </a:solidFill>
              </a:rPr>
              <a:t>Ich sehe die pure Natur.</a:t>
            </a:r>
          </a:p>
          <a:p>
            <a:endParaRPr lang="de-DE" sz="2400" dirty="0">
              <a:solidFill>
                <a:srgbClr val="FFFFFF"/>
              </a:solidFill>
            </a:endParaRPr>
          </a:p>
          <a:p>
            <a:r>
              <a:rPr lang="de-DE" sz="2400" dirty="0">
                <a:solidFill>
                  <a:srgbClr val="FFFFFF"/>
                </a:solidFill>
              </a:rPr>
              <a:t>Ich stehe vor einem </a:t>
            </a:r>
            <a:r>
              <a:rPr lang="de-DE" sz="2400" dirty="0" err="1">
                <a:solidFill>
                  <a:srgbClr val="FFFFFF"/>
                </a:solidFill>
              </a:rPr>
              <a:t>grossen</a:t>
            </a:r>
            <a:r>
              <a:rPr lang="de-DE" sz="2400" dirty="0">
                <a:solidFill>
                  <a:srgbClr val="FFFFFF"/>
                </a:solidFill>
              </a:rPr>
              <a:t> Publikum.</a:t>
            </a:r>
          </a:p>
          <a:p>
            <a:endParaRPr lang="de-DE" sz="2400" dirty="0">
              <a:solidFill>
                <a:srgbClr val="FFFFFF"/>
              </a:solidFill>
            </a:endParaRPr>
          </a:p>
          <a:p>
            <a:r>
              <a:rPr lang="de-DE" sz="2400" dirty="0">
                <a:solidFill>
                  <a:srgbClr val="FFFFFF"/>
                </a:solidFill>
              </a:rPr>
              <a:t>Ich bin von meiner Familie umgeben.</a:t>
            </a:r>
          </a:p>
          <a:p>
            <a:endParaRPr lang="de-DE" sz="2400" dirty="0">
              <a:solidFill>
                <a:srgbClr val="FFFFFF"/>
              </a:solidFill>
            </a:endParaRPr>
          </a:p>
          <a:p>
            <a:r>
              <a:rPr lang="de-DE" sz="2400" dirty="0">
                <a:solidFill>
                  <a:srgbClr val="FFFFFF"/>
                </a:solidFill>
              </a:rPr>
              <a:t>Ich sehe mich in einer führenden Position.</a:t>
            </a:r>
          </a:p>
          <a:p>
            <a:endParaRPr lang="de-DE" sz="2400" dirty="0">
              <a:solidFill>
                <a:srgbClr val="FFFFFF"/>
              </a:solidFill>
            </a:endParaRPr>
          </a:p>
          <a:p>
            <a:r>
              <a:rPr lang="de-DE" sz="2400" dirty="0">
                <a:solidFill>
                  <a:srgbClr val="FFFFFF"/>
                </a:solidFill>
              </a:rPr>
              <a:t>Ich befinde mich in einer Menschenmenge.</a:t>
            </a:r>
          </a:p>
          <a:p>
            <a:endParaRPr lang="de-DE" sz="2400" dirty="0">
              <a:solidFill>
                <a:srgbClr val="FFFFFF"/>
              </a:solidFill>
            </a:endParaRPr>
          </a:p>
          <a:p>
            <a:r>
              <a:rPr lang="de-DE" sz="2400" dirty="0">
                <a:solidFill>
                  <a:srgbClr val="FFFFFF"/>
                </a:solidFill>
              </a:rPr>
              <a:t>Ich stehe in einem Labor/Atelier.</a:t>
            </a:r>
          </a:p>
          <a:p>
            <a:pPr marL="0" indent="0">
              <a:buNone/>
            </a:pPr>
            <a:endParaRPr lang="de-DE" dirty="0">
              <a:solidFill>
                <a:srgbClr val="FFFFFF"/>
              </a:solidFill>
            </a:endParaRPr>
          </a:p>
        </p:txBody>
      </p:sp>
      <p:pic>
        <p:nvPicPr>
          <p:cNvPr id="6" name="Bild 5"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5764392" y="4751260"/>
            <a:ext cx="438542" cy="743712"/>
          </a:xfrm>
          <a:prstGeom prst="rect">
            <a:avLst/>
          </a:prstGeom>
        </p:spPr>
      </p:pic>
      <p:pic>
        <p:nvPicPr>
          <p:cNvPr id="8" name="Bild 7" descr="thumb_COLOURBOX7005552.jpg">
            <a:hlinkClick r:id="rId4"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5654756" y="1802232"/>
            <a:ext cx="438542" cy="743712"/>
          </a:xfrm>
          <a:prstGeom prst="rect">
            <a:avLst/>
          </a:prstGeom>
        </p:spPr>
      </p:pic>
      <p:pic>
        <p:nvPicPr>
          <p:cNvPr id="9" name="Bild 8" descr="thumb_COLOURBOX7005552.jpg">
            <a:hlinkClick r:id="rId5"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a:off x="6173435" y="2473705"/>
            <a:ext cx="440715" cy="743712"/>
          </a:xfrm>
          <a:prstGeom prst="rect">
            <a:avLst/>
          </a:prstGeom>
        </p:spPr>
      </p:pic>
      <p:pic>
        <p:nvPicPr>
          <p:cNvPr id="10" name="Bild 9" descr="thumb_COLOURBOX7005552.jpg">
            <a:hlinkClick r:id="rId6"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5689117" y="3255502"/>
            <a:ext cx="438542" cy="743712"/>
          </a:xfrm>
          <a:prstGeom prst="rect">
            <a:avLst/>
          </a:prstGeom>
        </p:spPr>
      </p:pic>
      <p:pic>
        <p:nvPicPr>
          <p:cNvPr id="11" name="Bild 10" descr="thumb_COLOURBOX7005552.jpg">
            <a:hlinkClick r:id="rId7"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a:off x="6173435" y="3969463"/>
            <a:ext cx="481080" cy="743712"/>
          </a:xfrm>
          <a:prstGeom prst="rect">
            <a:avLst/>
          </a:prstGeom>
        </p:spPr>
      </p:pic>
      <p:pic>
        <p:nvPicPr>
          <p:cNvPr id="12" name="Bild 10" descr="thumb_COLOURBOX7005552.jpg">
            <a:hlinkClick r:id="rId8"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a:off x="6216326" y="5393213"/>
            <a:ext cx="481080" cy="743712"/>
          </a:xfrm>
          <a:prstGeom prst="rect">
            <a:avLst/>
          </a:prstGeom>
        </p:spPr>
      </p:pic>
    </p:spTree>
    <p:extLst>
      <p:ext uri="{BB962C8B-B14F-4D97-AF65-F5344CB8AC3E}">
        <p14:creationId xmlns:p14="http://schemas.microsoft.com/office/powerpoint/2010/main" val="2462992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74029"/>
            <a:ext cx="8229600" cy="1143000"/>
          </a:xfrm>
        </p:spPr>
        <p:txBody>
          <a:bodyPr>
            <a:noAutofit/>
          </a:bodyPr>
          <a:lstStyle/>
          <a:p>
            <a:r>
              <a:rPr lang="de-CH" sz="2400" dirty="0"/>
              <a:t>Wir zweifeln an Ihrem Selbstwertgefühl. Sie suchen Selbstbestätigung im Applaus.</a:t>
            </a:r>
            <a:br>
              <a:rPr lang="de-CH" sz="2400" dirty="0"/>
            </a:br>
            <a:r>
              <a:rPr lang="de-CH" sz="2400" dirty="0"/>
              <a:t/>
            </a:r>
            <a:br>
              <a:rPr lang="de-CH" sz="2400" dirty="0"/>
            </a:br>
            <a:r>
              <a:rPr lang="de-CH" sz="2000" dirty="0"/>
              <a:t>Das Orakel gibt Ihnen einen Buchtipp:</a:t>
            </a:r>
          </a:p>
        </p:txBody>
      </p:sp>
      <p:pic>
        <p:nvPicPr>
          <p:cNvPr id="8" name="Inhaltsplatzhalter 7"/>
          <p:cNvPicPr>
            <a:picLocks noGrp="1" noChangeAspect="1"/>
          </p:cNvPicPr>
          <p:nvPr>
            <p:ph idx="1"/>
          </p:nvPr>
        </p:nvPicPr>
        <p:blipFill>
          <a:blip r:embed="rId2"/>
          <a:stretch>
            <a:fillRect/>
          </a:stretch>
        </p:blipFill>
        <p:spPr>
          <a:xfrm>
            <a:off x="3085318" y="1769166"/>
            <a:ext cx="3176334" cy="2382251"/>
          </a:xfrm>
          <a:prstGeom prst="rect">
            <a:avLst/>
          </a:prstGeom>
          <a:ln>
            <a:noFill/>
          </a:ln>
          <a:effectLst>
            <a:softEdge rad="112500"/>
          </a:effectLst>
        </p:spPr>
      </p:pic>
      <p:sp>
        <p:nvSpPr>
          <p:cNvPr id="6" name="Textfeld 5"/>
          <p:cNvSpPr txBox="1"/>
          <p:nvPr/>
        </p:nvSpPr>
        <p:spPr>
          <a:xfrm>
            <a:off x="785191" y="4025349"/>
            <a:ext cx="7901609" cy="2708433"/>
          </a:xfrm>
          <a:prstGeom prst="rect">
            <a:avLst/>
          </a:prstGeom>
          <a:noFill/>
        </p:spPr>
        <p:txBody>
          <a:bodyPr wrap="square" rtlCol="0">
            <a:spAutoFit/>
          </a:bodyPr>
          <a:lstStyle/>
          <a:p>
            <a:r>
              <a:rPr lang="de-CH" sz="1200" u="sng" dirty="0">
                <a:latin typeface="Prestige Elite Std"/>
                <a:cs typeface="Prestige Elite Std"/>
              </a:rPr>
              <a:t>Eine Kleine Kostprobe:</a:t>
            </a:r>
          </a:p>
          <a:p>
            <a:endParaRPr lang="de-CH" sz="1200" u="sng" dirty="0">
              <a:latin typeface="Prestige Elite Std"/>
              <a:cs typeface="Prestige Elite Std"/>
            </a:endParaRPr>
          </a:p>
          <a:p>
            <a:r>
              <a:rPr lang="de-CH" sz="1200" dirty="0">
                <a:latin typeface="Prestige Elite Std"/>
                <a:cs typeface="Prestige Elite Std"/>
              </a:rPr>
              <a:t>«</a:t>
            </a:r>
            <a:r>
              <a:rPr lang="de-CH" sz="1200" dirty="0" err="1">
                <a:latin typeface="Prestige Elite Std"/>
                <a:cs typeface="Prestige Elite Std"/>
              </a:rPr>
              <a:t>There</a:t>
            </a:r>
            <a:r>
              <a:rPr lang="de-CH" sz="1200" dirty="0">
                <a:latin typeface="Prestige Elite Std"/>
                <a:cs typeface="Prestige Elite Std"/>
              </a:rPr>
              <a:t> will </a:t>
            </a:r>
            <a:r>
              <a:rPr lang="de-CH" sz="1200" dirty="0" err="1">
                <a:latin typeface="Prestige Elite Std"/>
                <a:cs typeface="Prestige Elite Std"/>
              </a:rPr>
              <a:t>come</a:t>
            </a:r>
            <a:r>
              <a:rPr lang="de-CH" sz="1200" dirty="0">
                <a:latin typeface="Prestige Elite Std"/>
                <a:cs typeface="Prestige Elite Std"/>
              </a:rPr>
              <a:t> a time,» I </a:t>
            </a:r>
            <a:r>
              <a:rPr lang="de-CH" sz="1200" dirty="0" err="1">
                <a:latin typeface="Prestige Elite Std"/>
                <a:cs typeface="Prestige Elite Std"/>
              </a:rPr>
              <a:t>said</a:t>
            </a:r>
            <a:r>
              <a:rPr lang="de-CH" sz="1200" dirty="0">
                <a:latin typeface="Prestige Elite Std"/>
                <a:cs typeface="Prestige Elite Std"/>
              </a:rPr>
              <a:t>, «</a:t>
            </a:r>
            <a:r>
              <a:rPr lang="de-CH" sz="1200" dirty="0" err="1">
                <a:latin typeface="Prestige Elite Std"/>
                <a:cs typeface="Prestige Elite Std"/>
              </a:rPr>
              <a:t>when</a:t>
            </a:r>
            <a:r>
              <a:rPr lang="de-CH" sz="1200" dirty="0">
                <a:latin typeface="Prestige Elite Std"/>
                <a:cs typeface="Prestige Elite Std"/>
              </a:rPr>
              <a:t> all </a:t>
            </a:r>
            <a:r>
              <a:rPr lang="de-CH" sz="1200" dirty="0" err="1">
                <a:latin typeface="Prestige Elite Std"/>
                <a:cs typeface="Prestige Elite Std"/>
              </a:rPr>
              <a:t>of</a:t>
            </a:r>
            <a:r>
              <a:rPr lang="de-CH" sz="1200" dirty="0">
                <a:latin typeface="Prestige Elite Std"/>
                <a:cs typeface="Prestige Elite Std"/>
              </a:rPr>
              <a:t> </a:t>
            </a:r>
            <a:r>
              <a:rPr lang="de-CH" sz="1200" dirty="0" err="1">
                <a:latin typeface="Prestige Elite Std"/>
                <a:cs typeface="Prestige Elite Std"/>
              </a:rPr>
              <a:t>us</a:t>
            </a:r>
            <a:r>
              <a:rPr lang="de-CH" sz="1200" dirty="0">
                <a:latin typeface="Prestige Elite Std"/>
                <a:cs typeface="Prestige Elite Std"/>
              </a:rPr>
              <a:t> </a:t>
            </a:r>
            <a:r>
              <a:rPr lang="de-CH" sz="1200" dirty="0" err="1">
                <a:latin typeface="Prestige Elite Std"/>
                <a:cs typeface="Prestige Elite Std"/>
              </a:rPr>
              <a:t>are</a:t>
            </a:r>
            <a:r>
              <a:rPr lang="de-CH" sz="1200" dirty="0">
                <a:latin typeface="Prestige Elite Std"/>
                <a:cs typeface="Prestige Elite Std"/>
              </a:rPr>
              <a:t> </a:t>
            </a:r>
            <a:r>
              <a:rPr lang="de-CH" sz="1200" dirty="0" err="1">
                <a:latin typeface="Prestige Elite Std"/>
                <a:cs typeface="Prestige Elite Std"/>
              </a:rPr>
              <a:t>dead</a:t>
            </a:r>
            <a:r>
              <a:rPr lang="de-CH" sz="1200" dirty="0">
                <a:latin typeface="Prestige Elite Std"/>
                <a:cs typeface="Prestige Elite Std"/>
              </a:rPr>
              <a:t>. All </a:t>
            </a:r>
            <a:r>
              <a:rPr lang="de-CH" sz="1200" dirty="0" err="1">
                <a:latin typeface="Prestige Elite Std"/>
                <a:cs typeface="Prestige Elite Std"/>
              </a:rPr>
              <a:t>of</a:t>
            </a:r>
            <a:r>
              <a:rPr lang="de-CH" sz="1200" dirty="0">
                <a:latin typeface="Prestige Elite Std"/>
                <a:cs typeface="Prestige Elite Std"/>
              </a:rPr>
              <a:t> </a:t>
            </a:r>
            <a:r>
              <a:rPr lang="de-CH" sz="1200" dirty="0" err="1">
                <a:latin typeface="Prestige Elite Std"/>
                <a:cs typeface="Prestige Elite Std"/>
              </a:rPr>
              <a:t>us.There</a:t>
            </a:r>
            <a:r>
              <a:rPr lang="de-CH" sz="1200" dirty="0">
                <a:latin typeface="Prestige Elite Std"/>
                <a:cs typeface="Prestige Elite Std"/>
              </a:rPr>
              <a:t> will </a:t>
            </a:r>
            <a:r>
              <a:rPr lang="de-CH" sz="1200" dirty="0" err="1">
                <a:latin typeface="Prestige Elite Std"/>
                <a:cs typeface="Prestige Elite Std"/>
              </a:rPr>
              <a:t>come</a:t>
            </a:r>
            <a:r>
              <a:rPr lang="de-CH" sz="1200" dirty="0">
                <a:latin typeface="Prestige Elite Std"/>
                <a:cs typeface="Prestige Elite Std"/>
              </a:rPr>
              <a:t> a time </a:t>
            </a:r>
            <a:r>
              <a:rPr lang="de-CH" sz="1200" dirty="0" err="1">
                <a:latin typeface="Prestige Elite Std"/>
                <a:cs typeface="Prestige Elite Std"/>
              </a:rPr>
              <a:t>when</a:t>
            </a:r>
            <a:r>
              <a:rPr lang="de-CH" sz="1200" dirty="0">
                <a:latin typeface="Prestige Elite Std"/>
                <a:cs typeface="Prestige Elite Std"/>
              </a:rPr>
              <a:t> </a:t>
            </a:r>
            <a:r>
              <a:rPr lang="de-CH" sz="1200" dirty="0" err="1">
                <a:latin typeface="Prestige Elite Std"/>
                <a:cs typeface="Prestige Elite Std"/>
              </a:rPr>
              <a:t>there</a:t>
            </a:r>
            <a:r>
              <a:rPr lang="de-CH" sz="1200" dirty="0">
                <a:latin typeface="Prestige Elite Std"/>
                <a:cs typeface="Prestige Elite Std"/>
              </a:rPr>
              <a:t> </a:t>
            </a:r>
            <a:r>
              <a:rPr lang="de-CH" sz="1200" dirty="0" err="1">
                <a:latin typeface="Prestige Elite Std"/>
                <a:cs typeface="Prestige Elite Std"/>
              </a:rPr>
              <a:t>are</a:t>
            </a:r>
            <a:r>
              <a:rPr lang="de-CH" sz="1200" dirty="0">
                <a:latin typeface="Prestige Elite Std"/>
                <a:cs typeface="Prestige Elite Std"/>
              </a:rPr>
              <a:t> </a:t>
            </a:r>
            <a:r>
              <a:rPr lang="de-CH" sz="1200" dirty="0" err="1">
                <a:latin typeface="Prestige Elite Std"/>
                <a:cs typeface="Prestige Elite Std"/>
              </a:rPr>
              <a:t>no</a:t>
            </a:r>
            <a:r>
              <a:rPr lang="de-CH" sz="1200" dirty="0">
                <a:latin typeface="Prestige Elite Std"/>
                <a:cs typeface="Prestige Elite Std"/>
              </a:rPr>
              <a:t> human </a:t>
            </a:r>
            <a:r>
              <a:rPr lang="de-CH" sz="1200" dirty="0" err="1">
                <a:latin typeface="Prestige Elite Std"/>
                <a:cs typeface="Prestige Elite Std"/>
              </a:rPr>
              <a:t>beings</a:t>
            </a:r>
            <a:r>
              <a:rPr lang="de-CH" sz="1200" dirty="0">
                <a:latin typeface="Prestige Elite Std"/>
                <a:cs typeface="Prestige Elite Std"/>
              </a:rPr>
              <a:t> </a:t>
            </a:r>
            <a:r>
              <a:rPr lang="de-CH" sz="1200" dirty="0" err="1">
                <a:latin typeface="Prestige Elite Std"/>
                <a:cs typeface="Prestige Elite Std"/>
              </a:rPr>
              <a:t>remaining</a:t>
            </a:r>
            <a:r>
              <a:rPr lang="de-CH" sz="1200" dirty="0">
                <a:latin typeface="Prestige Elite Std"/>
                <a:cs typeface="Prestige Elite Std"/>
              </a:rPr>
              <a:t> </a:t>
            </a:r>
            <a:r>
              <a:rPr lang="de-CH" sz="1200" dirty="0" err="1">
                <a:latin typeface="Prestige Elite Std"/>
                <a:cs typeface="Prestige Elite Std"/>
              </a:rPr>
              <a:t>to</a:t>
            </a:r>
            <a:r>
              <a:rPr lang="de-CH" sz="1200" dirty="0">
                <a:latin typeface="Prestige Elite Std"/>
                <a:cs typeface="Prestige Elite Std"/>
              </a:rPr>
              <a:t> </a:t>
            </a:r>
            <a:r>
              <a:rPr lang="de-CH" sz="1200" dirty="0" err="1">
                <a:latin typeface="Prestige Elite Std"/>
                <a:cs typeface="Prestige Elite Std"/>
              </a:rPr>
              <a:t>remember</a:t>
            </a:r>
            <a:r>
              <a:rPr lang="de-CH" sz="1200" dirty="0">
                <a:latin typeface="Prestige Elite Std"/>
                <a:cs typeface="Prestige Elite Std"/>
              </a:rPr>
              <a:t> </a:t>
            </a:r>
            <a:r>
              <a:rPr lang="de-CH" sz="1200" dirty="0" err="1">
                <a:latin typeface="Prestige Elite Std"/>
                <a:cs typeface="Prestige Elite Std"/>
              </a:rPr>
              <a:t>that</a:t>
            </a:r>
            <a:r>
              <a:rPr lang="de-CH" sz="1200" dirty="0">
                <a:latin typeface="Prestige Elite Std"/>
                <a:cs typeface="Prestige Elite Std"/>
              </a:rPr>
              <a:t> </a:t>
            </a:r>
            <a:r>
              <a:rPr lang="de-CH" sz="1200" dirty="0" err="1">
                <a:latin typeface="Prestige Elite Std"/>
                <a:cs typeface="Prestige Elite Std"/>
              </a:rPr>
              <a:t>anyone</a:t>
            </a:r>
            <a:r>
              <a:rPr lang="de-CH" sz="1200" dirty="0">
                <a:latin typeface="Prestige Elite Std"/>
                <a:cs typeface="Prestige Elite Std"/>
              </a:rPr>
              <a:t> </a:t>
            </a:r>
            <a:r>
              <a:rPr lang="de-CH" sz="1200" dirty="0" err="1">
                <a:latin typeface="Prestige Elite Std"/>
                <a:cs typeface="Prestige Elite Std"/>
              </a:rPr>
              <a:t>ever</a:t>
            </a:r>
            <a:r>
              <a:rPr lang="de-CH" sz="1200" dirty="0">
                <a:latin typeface="Prestige Elite Std"/>
                <a:cs typeface="Prestige Elite Std"/>
              </a:rPr>
              <a:t> </a:t>
            </a:r>
            <a:r>
              <a:rPr lang="de-CH" sz="1200" dirty="0" err="1">
                <a:latin typeface="Prestige Elite Std"/>
                <a:cs typeface="Prestige Elite Std"/>
              </a:rPr>
              <a:t>existed</a:t>
            </a:r>
            <a:r>
              <a:rPr lang="de-CH" sz="1200" dirty="0">
                <a:latin typeface="Prestige Elite Std"/>
                <a:cs typeface="Prestige Elite Std"/>
              </a:rPr>
              <a:t> </a:t>
            </a:r>
            <a:r>
              <a:rPr lang="de-CH" sz="1200" dirty="0" err="1">
                <a:latin typeface="Prestige Elite Std"/>
                <a:cs typeface="Prestige Elite Std"/>
              </a:rPr>
              <a:t>or</a:t>
            </a:r>
            <a:r>
              <a:rPr lang="de-CH" sz="1200" dirty="0">
                <a:latin typeface="Prestige Elite Std"/>
                <a:cs typeface="Prestige Elite Std"/>
              </a:rPr>
              <a:t> </a:t>
            </a:r>
            <a:r>
              <a:rPr lang="de-CH" sz="1200" dirty="0" err="1">
                <a:latin typeface="Prestige Elite Std"/>
                <a:cs typeface="Prestige Elite Std"/>
              </a:rPr>
              <a:t>that</a:t>
            </a:r>
            <a:r>
              <a:rPr lang="de-CH" sz="1200" dirty="0">
                <a:latin typeface="Prestige Elite Std"/>
                <a:cs typeface="Prestige Elite Std"/>
              </a:rPr>
              <a:t> </a:t>
            </a:r>
            <a:r>
              <a:rPr lang="de-CH" sz="1200" dirty="0" err="1">
                <a:latin typeface="Prestige Elite Std"/>
                <a:cs typeface="Prestige Elite Std"/>
              </a:rPr>
              <a:t>our</a:t>
            </a:r>
            <a:r>
              <a:rPr lang="de-CH" sz="1200" dirty="0">
                <a:latin typeface="Prestige Elite Std"/>
                <a:cs typeface="Prestige Elite Std"/>
              </a:rPr>
              <a:t> </a:t>
            </a:r>
            <a:r>
              <a:rPr lang="de-CH" sz="1200" dirty="0" err="1">
                <a:latin typeface="Prestige Elite Std"/>
                <a:cs typeface="Prestige Elite Std"/>
              </a:rPr>
              <a:t>species</a:t>
            </a:r>
            <a:r>
              <a:rPr lang="de-CH" sz="1200" dirty="0">
                <a:latin typeface="Prestige Elite Std"/>
                <a:cs typeface="Prestige Elite Std"/>
              </a:rPr>
              <a:t> </a:t>
            </a:r>
            <a:r>
              <a:rPr lang="de-CH" sz="1200" dirty="0" err="1">
                <a:latin typeface="Prestige Elite Std"/>
                <a:cs typeface="Prestige Elite Std"/>
              </a:rPr>
              <a:t>ever</a:t>
            </a:r>
            <a:r>
              <a:rPr lang="de-CH" sz="1200" dirty="0">
                <a:latin typeface="Prestige Elite Std"/>
                <a:cs typeface="Prestige Elite Std"/>
              </a:rPr>
              <a:t> </a:t>
            </a:r>
            <a:r>
              <a:rPr lang="de-CH" sz="1200" dirty="0" err="1">
                <a:latin typeface="Prestige Elite Std"/>
                <a:cs typeface="Prestige Elite Std"/>
              </a:rPr>
              <a:t>did</a:t>
            </a:r>
            <a:r>
              <a:rPr lang="de-CH" sz="1200" dirty="0">
                <a:latin typeface="Prestige Elite Std"/>
                <a:cs typeface="Prestige Elite Std"/>
              </a:rPr>
              <a:t> </a:t>
            </a:r>
            <a:r>
              <a:rPr lang="de-CH" sz="1200" dirty="0" err="1">
                <a:latin typeface="Prestige Elite Std"/>
                <a:cs typeface="Prestige Elite Std"/>
              </a:rPr>
              <a:t>anything</a:t>
            </a:r>
            <a:r>
              <a:rPr lang="de-CH" sz="1200" dirty="0">
                <a:latin typeface="Prestige Elite Std"/>
                <a:cs typeface="Prestige Elite Std"/>
              </a:rPr>
              <a:t>. </a:t>
            </a:r>
            <a:r>
              <a:rPr lang="de-CH" sz="1200" dirty="0" err="1">
                <a:latin typeface="Prestige Elite Std"/>
                <a:cs typeface="Prestige Elite Std"/>
              </a:rPr>
              <a:t>There</a:t>
            </a:r>
            <a:r>
              <a:rPr lang="de-CH" sz="1200" dirty="0">
                <a:latin typeface="Prestige Elite Std"/>
                <a:cs typeface="Prestige Elite Std"/>
              </a:rPr>
              <a:t> will </a:t>
            </a:r>
            <a:r>
              <a:rPr lang="de-CH" sz="1200" dirty="0" err="1">
                <a:latin typeface="Prestige Elite Std"/>
                <a:cs typeface="Prestige Elite Std"/>
              </a:rPr>
              <a:t>be</a:t>
            </a:r>
            <a:r>
              <a:rPr lang="de-CH" sz="1200" dirty="0">
                <a:latin typeface="Prestige Elite Std"/>
                <a:cs typeface="Prestige Elite Std"/>
              </a:rPr>
              <a:t> </a:t>
            </a:r>
            <a:r>
              <a:rPr lang="de-CH" sz="1200" dirty="0" err="1">
                <a:latin typeface="Prestige Elite Std"/>
                <a:cs typeface="Prestige Elite Std"/>
              </a:rPr>
              <a:t>no</a:t>
            </a:r>
            <a:r>
              <a:rPr lang="de-CH" sz="1200" dirty="0">
                <a:latin typeface="Prestige Elite Std"/>
                <a:cs typeface="Prestige Elite Std"/>
              </a:rPr>
              <a:t> </a:t>
            </a:r>
            <a:r>
              <a:rPr lang="de-CH" sz="1200" dirty="0" err="1">
                <a:latin typeface="Prestige Elite Std"/>
                <a:cs typeface="Prestige Elite Std"/>
              </a:rPr>
              <a:t>one</a:t>
            </a:r>
            <a:r>
              <a:rPr lang="de-CH" sz="1200" dirty="0">
                <a:latin typeface="Prestige Elite Std"/>
                <a:cs typeface="Prestige Elite Std"/>
              </a:rPr>
              <a:t> </a:t>
            </a:r>
            <a:r>
              <a:rPr lang="de-CH" sz="1200" dirty="0" err="1">
                <a:latin typeface="Prestige Elite Std"/>
                <a:cs typeface="Prestige Elite Std"/>
              </a:rPr>
              <a:t>left</a:t>
            </a:r>
            <a:r>
              <a:rPr lang="de-CH" sz="1200" dirty="0">
                <a:latin typeface="Prestige Elite Std"/>
                <a:cs typeface="Prestige Elite Std"/>
              </a:rPr>
              <a:t> </a:t>
            </a:r>
            <a:r>
              <a:rPr lang="de-CH" sz="1200" dirty="0" err="1">
                <a:latin typeface="Prestige Elite Std"/>
                <a:cs typeface="Prestige Elite Std"/>
              </a:rPr>
              <a:t>to</a:t>
            </a:r>
            <a:r>
              <a:rPr lang="de-CH" sz="1200" dirty="0">
                <a:latin typeface="Prestige Elite Std"/>
                <a:cs typeface="Prestige Elite Std"/>
              </a:rPr>
              <a:t> </a:t>
            </a:r>
            <a:r>
              <a:rPr lang="de-CH" sz="1200" dirty="0" err="1">
                <a:latin typeface="Prestige Elite Std"/>
                <a:cs typeface="Prestige Elite Std"/>
              </a:rPr>
              <a:t>remember</a:t>
            </a:r>
            <a:r>
              <a:rPr lang="de-CH" sz="1200" dirty="0">
                <a:latin typeface="Prestige Elite Std"/>
                <a:cs typeface="Prestige Elite Std"/>
              </a:rPr>
              <a:t> Aristotle </a:t>
            </a:r>
            <a:r>
              <a:rPr lang="de-CH" sz="1200" dirty="0" err="1">
                <a:latin typeface="Prestige Elite Std"/>
                <a:cs typeface="Prestige Elite Std"/>
              </a:rPr>
              <a:t>or</a:t>
            </a:r>
            <a:r>
              <a:rPr lang="de-CH" sz="1200" dirty="0">
                <a:latin typeface="Prestige Elite Std"/>
                <a:cs typeface="Prestige Elite Std"/>
              </a:rPr>
              <a:t> </a:t>
            </a:r>
            <a:r>
              <a:rPr lang="de-CH" sz="1200" dirty="0" err="1">
                <a:latin typeface="Prestige Elite Std"/>
                <a:cs typeface="Prestige Elite Std"/>
              </a:rPr>
              <a:t>Clleopatra</a:t>
            </a:r>
            <a:r>
              <a:rPr lang="de-CH" sz="1200" dirty="0">
                <a:latin typeface="Prestige Elite Std"/>
                <a:cs typeface="Prestige Elite Std"/>
              </a:rPr>
              <a:t>, </a:t>
            </a:r>
            <a:r>
              <a:rPr lang="de-CH" sz="1200" dirty="0" err="1">
                <a:latin typeface="Prestige Elite Std"/>
                <a:cs typeface="Prestige Elite Std"/>
              </a:rPr>
              <a:t>let</a:t>
            </a:r>
            <a:r>
              <a:rPr lang="de-CH" sz="1200" dirty="0">
                <a:latin typeface="Prestige Elite Std"/>
                <a:cs typeface="Prestige Elite Std"/>
              </a:rPr>
              <a:t> </a:t>
            </a:r>
            <a:r>
              <a:rPr lang="de-CH" sz="1200" dirty="0" err="1">
                <a:latin typeface="Prestige Elite Std"/>
                <a:cs typeface="Prestige Elite Std"/>
              </a:rPr>
              <a:t>alone</a:t>
            </a:r>
            <a:r>
              <a:rPr lang="de-CH" sz="1200" dirty="0">
                <a:latin typeface="Prestige Elite Std"/>
                <a:cs typeface="Prestige Elite Std"/>
              </a:rPr>
              <a:t> </a:t>
            </a:r>
            <a:r>
              <a:rPr lang="de-CH" sz="1200" dirty="0" err="1">
                <a:latin typeface="Prestige Elite Std"/>
                <a:cs typeface="Prestige Elite Std"/>
              </a:rPr>
              <a:t>you</a:t>
            </a:r>
            <a:r>
              <a:rPr lang="de-CH" sz="1200" dirty="0">
                <a:latin typeface="Prestige Elite Std"/>
                <a:cs typeface="Prestige Elite Std"/>
              </a:rPr>
              <a:t>. </a:t>
            </a:r>
            <a:r>
              <a:rPr lang="de-CH" sz="1200" dirty="0" err="1">
                <a:latin typeface="Prestige Elite Std"/>
                <a:cs typeface="Prestige Elite Std"/>
              </a:rPr>
              <a:t>Everything</a:t>
            </a:r>
            <a:r>
              <a:rPr lang="de-CH" sz="1200" dirty="0">
                <a:latin typeface="Prestige Elite Std"/>
                <a:cs typeface="Prestige Elite Std"/>
              </a:rPr>
              <a:t> </a:t>
            </a:r>
            <a:r>
              <a:rPr lang="de-CH" sz="1200" dirty="0" err="1">
                <a:latin typeface="Prestige Elite Std"/>
                <a:cs typeface="Prestige Elite Std"/>
              </a:rPr>
              <a:t>that</a:t>
            </a:r>
            <a:r>
              <a:rPr lang="de-CH" sz="1200" dirty="0">
                <a:latin typeface="Prestige Elite Std"/>
                <a:cs typeface="Prestige Elite Std"/>
              </a:rPr>
              <a:t> </a:t>
            </a:r>
            <a:r>
              <a:rPr lang="de-CH" sz="1200" dirty="0" err="1">
                <a:latin typeface="Prestige Elite Std"/>
                <a:cs typeface="Prestige Elite Std"/>
              </a:rPr>
              <a:t>we</a:t>
            </a:r>
            <a:r>
              <a:rPr lang="de-CH" sz="1200" dirty="0">
                <a:latin typeface="Prestige Elite Std"/>
                <a:cs typeface="Prestige Elite Std"/>
              </a:rPr>
              <a:t> </a:t>
            </a:r>
            <a:r>
              <a:rPr lang="de-CH" sz="1200" dirty="0" err="1">
                <a:latin typeface="Prestige Elite Std"/>
                <a:cs typeface="Prestige Elite Std"/>
              </a:rPr>
              <a:t>did</a:t>
            </a:r>
            <a:r>
              <a:rPr lang="de-CH" sz="1200" dirty="0">
                <a:latin typeface="Prestige Elite Std"/>
                <a:cs typeface="Prestige Elite Std"/>
              </a:rPr>
              <a:t> </a:t>
            </a:r>
            <a:r>
              <a:rPr lang="de-CH" sz="1200" dirty="0" err="1">
                <a:latin typeface="Prestige Elite Std"/>
                <a:cs typeface="Prestige Elite Std"/>
              </a:rPr>
              <a:t>and</a:t>
            </a:r>
            <a:r>
              <a:rPr lang="de-CH" sz="1200" dirty="0">
                <a:latin typeface="Prestige Elite Std"/>
                <a:cs typeface="Prestige Elite Std"/>
              </a:rPr>
              <a:t> </a:t>
            </a:r>
            <a:r>
              <a:rPr lang="de-CH" sz="1200" dirty="0" err="1">
                <a:latin typeface="Prestige Elite Std"/>
                <a:cs typeface="Prestige Elite Std"/>
              </a:rPr>
              <a:t>built</a:t>
            </a:r>
            <a:r>
              <a:rPr lang="de-CH" sz="1200" dirty="0">
                <a:latin typeface="Prestige Elite Std"/>
                <a:cs typeface="Prestige Elite Std"/>
              </a:rPr>
              <a:t> </a:t>
            </a:r>
            <a:r>
              <a:rPr lang="de-CH" sz="1200" dirty="0" err="1">
                <a:latin typeface="Prestige Elite Std"/>
                <a:cs typeface="Prestige Elite Std"/>
              </a:rPr>
              <a:t>and</a:t>
            </a:r>
            <a:r>
              <a:rPr lang="de-CH" sz="1200" dirty="0">
                <a:latin typeface="Prestige Elite Std"/>
                <a:cs typeface="Prestige Elite Std"/>
              </a:rPr>
              <a:t> </a:t>
            </a:r>
            <a:r>
              <a:rPr lang="de-CH" sz="1200" dirty="0" err="1">
                <a:latin typeface="Prestige Elite Std"/>
                <a:cs typeface="Prestige Elite Std"/>
              </a:rPr>
              <a:t>wrote</a:t>
            </a:r>
            <a:r>
              <a:rPr lang="de-CH" sz="1200" dirty="0">
                <a:latin typeface="Prestige Elite Std"/>
                <a:cs typeface="Prestige Elite Std"/>
              </a:rPr>
              <a:t> </a:t>
            </a:r>
            <a:r>
              <a:rPr lang="de-CH" sz="1200" dirty="0" err="1">
                <a:latin typeface="Prestige Elite Std"/>
                <a:cs typeface="Prestige Elite Std"/>
              </a:rPr>
              <a:t>and</a:t>
            </a:r>
            <a:r>
              <a:rPr lang="de-CH" sz="1200" dirty="0">
                <a:latin typeface="Prestige Elite Std"/>
                <a:cs typeface="Prestige Elite Std"/>
              </a:rPr>
              <a:t> </a:t>
            </a:r>
            <a:r>
              <a:rPr lang="de-CH" sz="1200" dirty="0" err="1">
                <a:latin typeface="Prestige Elite Std"/>
                <a:cs typeface="Prestige Elite Std"/>
              </a:rPr>
              <a:t>thought</a:t>
            </a:r>
            <a:r>
              <a:rPr lang="de-CH" sz="1200" dirty="0">
                <a:latin typeface="Prestige Elite Std"/>
                <a:cs typeface="Prestige Elite Std"/>
              </a:rPr>
              <a:t> </a:t>
            </a:r>
            <a:r>
              <a:rPr lang="de-CH" sz="1200" dirty="0" err="1">
                <a:latin typeface="Prestige Elite Std"/>
                <a:cs typeface="Prestige Elite Std"/>
              </a:rPr>
              <a:t>and</a:t>
            </a:r>
            <a:r>
              <a:rPr lang="de-CH" sz="1200" dirty="0">
                <a:latin typeface="Prestige Elite Std"/>
                <a:cs typeface="Prestige Elite Std"/>
              </a:rPr>
              <a:t> </a:t>
            </a:r>
            <a:r>
              <a:rPr lang="de-CH" sz="1200" dirty="0" err="1">
                <a:latin typeface="Prestige Elite Std"/>
                <a:cs typeface="Prestige Elite Std"/>
              </a:rPr>
              <a:t>discovered</a:t>
            </a:r>
            <a:r>
              <a:rPr lang="de-CH" sz="1200" dirty="0">
                <a:latin typeface="Prestige Elite Std"/>
                <a:cs typeface="Prestige Elite Std"/>
              </a:rPr>
              <a:t> will </a:t>
            </a:r>
            <a:r>
              <a:rPr lang="de-CH" sz="1200" dirty="0" err="1">
                <a:latin typeface="Prestige Elite Std"/>
                <a:cs typeface="Prestige Elite Std"/>
              </a:rPr>
              <a:t>be</a:t>
            </a:r>
            <a:r>
              <a:rPr lang="de-CH" sz="1200" dirty="0">
                <a:latin typeface="Prestige Elite Std"/>
                <a:cs typeface="Prestige Elite Std"/>
              </a:rPr>
              <a:t> </a:t>
            </a:r>
            <a:r>
              <a:rPr lang="de-CH" sz="1200" dirty="0" err="1">
                <a:latin typeface="Prestige Elite Std"/>
                <a:cs typeface="Prestige Elite Std"/>
              </a:rPr>
              <a:t>forgotten</a:t>
            </a:r>
            <a:r>
              <a:rPr lang="de-CH" sz="1200" dirty="0">
                <a:latin typeface="Prestige Elite Std"/>
                <a:cs typeface="Prestige Elite Std"/>
              </a:rPr>
              <a:t> </a:t>
            </a:r>
            <a:r>
              <a:rPr lang="de-CH" sz="1200" dirty="0" err="1">
                <a:latin typeface="Prestige Elite Std"/>
                <a:cs typeface="Prestige Elite Std"/>
              </a:rPr>
              <a:t>and</a:t>
            </a:r>
            <a:r>
              <a:rPr lang="de-CH" sz="1200" dirty="0">
                <a:latin typeface="Prestige Elite Std"/>
                <a:cs typeface="Prestige Elite Std"/>
              </a:rPr>
              <a:t> all </a:t>
            </a:r>
            <a:r>
              <a:rPr lang="de-CH" sz="1200" dirty="0" err="1">
                <a:latin typeface="Prestige Elite Std"/>
                <a:cs typeface="Prestige Elite Std"/>
              </a:rPr>
              <a:t>of</a:t>
            </a:r>
            <a:r>
              <a:rPr lang="de-CH" sz="1200" dirty="0">
                <a:latin typeface="Prestige Elite Std"/>
                <a:cs typeface="Prestige Elite Std"/>
              </a:rPr>
              <a:t> </a:t>
            </a:r>
            <a:r>
              <a:rPr lang="de-CH" sz="1200" dirty="0" err="1">
                <a:latin typeface="Prestige Elite Std"/>
                <a:cs typeface="Prestige Elite Std"/>
              </a:rPr>
              <a:t>this</a:t>
            </a:r>
            <a:r>
              <a:rPr lang="de-CH" sz="1200" dirty="0">
                <a:latin typeface="Prestige Elite Std"/>
                <a:cs typeface="Prestige Elite Std"/>
              </a:rPr>
              <a:t>» - I </a:t>
            </a:r>
            <a:r>
              <a:rPr lang="de-CH" sz="1200" dirty="0" err="1">
                <a:latin typeface="Prestige Elite Std"/>
                <a:cs typeface="Prestige Elite Std"/>
              </a:rPr>
              <a:t>gestured</a:t>
            </a:r>
            <a:r>
              <a:rPr lang="de-CH" sz="1200" dirty="0">
                <a:latin typeface="Prestige Elite Std"/>
                <a:cs typeface="Prestige Elite Std"/>
              </a:rPr>
              <a:t> </a:t>
            </a:r>
            <a:r>
              <a:rPr lang="de-CH" sz="1200" dirty="0" err="1">
                <a:latin typeface="Prestige Elite Std"/>
                <a:cs typeface="Prestige Elite Std"/>
              </a:rPr>
              <a:t>encompassingly</a:t>
            </a:r>
            <a:r>
              <a:rPr lang="de-CH" sz="1200" dirty="0">
                <a:latin typeface="Prestige Elite Std"/>
                <a:cs typeface="Prestige Elite Std"/>
              </a:rPr>
              <a:t> - »will </a:t>
            </a:r>
            <a:r>
              <a:rPr lang="de-CH" sz="1200" dirty="0" err="1">
                <a:latin typeface="Prestige Elite Std"/>
                <a:cs typeface="Prestige Elite Std"/>
              </a:rPr>
              <a:t>have</a:t>
            </a:r>
            <a:r>
              <a:rPr lang="de-CH" sz="1200" dirty="0">
                <a:latin typeface="Prestige Elite Std"/>
                <a:cs typeface="Prestige Elite Std"/>
              </a:rPr>
              <a:t> </a:t>
            </a:r>
            <a:r>
              <a:rPr lang="de-CH" sz="1200" dirty="0" err="1">
                <a:latin typeface="Prestige Elite Std"/>
                <a:cs typeface="Prestige Elite Std"/>
              </a:rPr>
              <a:t>been</a:t>
            </a:r>
            <a:r>
              <a:rPr lang="de-CH" sz="1200" dirty="0">
                <a:latin typeface="Prestige Elite Std"/>
                <a:cs typeface="Prestige Elite Std"/>
              </a:rPr>
              <a:t> </a:t>
            </a:r>
            <a:r>
              <a:rPr lang="de-CH" sz="1200" dirty="0" err="1">
                <a:latin typeface="Prestige Elite Std"/>
                <a:cs typeface="Prestige Elite Std"/>
              </a:rPr>
              <a:t>for</a:t>
            </a:r>
            <a:r>
              <a:rPr lang="de-CH" sz="1200" dirty="0">
                <a:latin typeface="Prestige Elite Std"/>
                <a:cs typeface="Prestige Elite Std"/>
              </a:rPr>
              <a:t> a </a:t>
            </a:r>
            <a:r>
              <a:rPr lang="de-CH" sz="1200" dirty="0" err="1">
                <a:latin typeface="Prestige Elite Std"/>
                <a:cs typeface="Prestige Elite Std"/>
              </a:rPr>
              <a:t>naught</a:t>
            </a:r>
            <a:r>
              <a:rPr lang="de-CH" sz="1200" dirty="0">
                <a:latin typeface="Prestige Elite Std"/>
                <a:cs typeface="Prestige Elite Std"/>
              </a:rPr>
              <a:t>. Maybe </a:t>
            </a:r>
            <a:r>
              <a:rPr lang="de-CH" sz="1200" dirty="0" err="1">
                <a:latin typeface="Prestige Elite Std"/>
                <a:cs typeface="Prestige Elite Std"/>
              </a:rPr>
              <a:t>that</a:t>
            </a:r>
            <a:r>
              <a:rPr lang="de-CH" sz="1200" dirty="0">
                <a:latin typeface="Prestige Elite Std"/>
                <a:cs typeface="Prestige Elite Std"/>
              </a:rPr>
              <a:t> time </a:t>
            </a:r>
            <a:r>
              <a:rPr lang="de-CH" sz="1200" dirty="0" err="1">
                <a:latin typeface="Prestige Elite Std"/>
                <a:cs typeface="Prestige Elite Std"/>
              </a:rPr>
              <a:t>is</a:t>
            </a:r>
            <a:r>
              <a:rPr lang="de-CH" sz="1200" dirty="0">
                <a:latin typeface="Prestige Elite Std"/>
                <a:cs typeface="Prestige Elite Std"/>
              </a:rPr>
              <a:t> </a:t>
            </a:r>
            <a:r>
              <a:rPr lang="de-CH" sz="1200" dirty="0" err="1">
                <a:latin typeface="Prestige Elite Std"/>
                <a:cs typeface="Prestige Elite Std"/>
              </a:rPr>
              <a:t>coming</a:t>
            </a:r>
            <a:r>
              <a:rPr lang="de-CH" sz="1200" dirty="0">
                <a:latin typeface="Prestige Elite Std"/>
                <a:cs typeface="Prestige Elite Std"/>
              </a:rPr>
              <a:t> </a:t>
            </a:r>
            <a:r>
              <a:rPr lang="de-CH" sz="1200" dirty="0" err="1">
                <a:latin typeface="Prestige Elite Std"/>
                <a:cs typeface="Prestige Elite Std"/>
              </a:rPr>
              <a:t>soon</a:t>
            </a:r>
            <a:r>
              <a:rPr lang="de-CH" sz="1200" dirty="0">
                <a:latin typeface="Prestige Elite Std"/>
                <a:cs typeface="Prestige Elite Std"/>
              </a:rPr>
              <a:t> </a:t>
            </a:r>
            <a:r>
              <a:rPr lang="de-CH" sz="1200" dirty="0" err="1">
                <a:latin typeface="Prestige Elite Std"/>
                <a:cs typeface="Prestige Elite Std"/>
              </a:rPr>
              <a:t>and</a:t>
            </a:r>
            <a:r>
              <a:rPr lang="de-CH" sz="1200" dirty="0">
                <a:latin typeface="Prestige Elite Std"/>
                <a:cs typeface="Prestige Elite Std"/>
              </a:rPr>
              <a:t> </a:t>
            </a:r>
            <a:r>
              <a:rPr lang="de-CH" sz="1200" dirty="0" err="1">
                <a:latin typeface="Prestige Elite Std"/>
                <a:cs typeface="Prestige Elite Std"/>
              </a:rPr>
              <a:t>maybe</a:t>
            </a:r>
            <a:r>
              <a:rPr lang="de-CH" sz="1200" dirty="0">
                <a:latin typeface="Prestige Elite Std"/>
                <a:cs typeface="Prestige Elite Std"/>
              </a:rPr>
              <a:t> </a:t>
            </a:r>
            <a:r>
              <a:rPr lang="de-CH" sz="1200" dirty="0" err="1">
                <a:latin typeface="Prestige Elite Std"/>
                <a:cs typeface="Prestige Elite Std"/>
              </a:rPr>
              <a:t>it</a:t>
            </a:r>
            <a:r>
              <a:rPr lang="de-CH" sz="1200" dirty="0">
                <a:latin typeface="Prestige Elite Std"/>
                <a:cs typeface="Prestige Elite Std"/>
              </a:rPr>
              <a:t> </a:t>
            </a:r>
            <a:r>
              <a:rPr lang="de-CH" sz="1200" dirty="0" err="1">
                <a:latin typeface="Prestige Elite Std"/>
                <a:cs typeface="Prestige Elite Std"/>
              </a:rPr>
              <a:t>is</a:t>
            </a:r>
            <a:r>
              <a:rPr lang="de-CH" sz="1200" dirty="0">
                <a:latin typeface="Prestige Elite Std"/>
                <a:cs typeface="Prestige Elite Std"/>
              </a:rPr>
              <a:t> </a:t>
            </a:r>
            <a:r>
              <a:rPr lang="de-CH" sz="1200" dirty="0" err="1">
                <a:latin typeface="Prestige Elite Std"/>
                <a:cs typeface="Prestige Elite Std"/>
              </a:rPr>
              <a:t>millions</a:t>
            </a:r>
            <a:r>
              <a:rPr lang="de-CH" sz="1200" dirty="0">
                <a:latin typeface="Prestige Elite Std"/>
                <a:cs typeface="Prestige Elite Std"/>
              </a:rPr>
              <a:t> </a:t>
            </a:r>
            <a:r>
              <a:rPr lang="de-CH" sz="1200" dirty="0" err="1">
                <a:latin typeface="Prestige Elite Std"/>
                <a:cs typeface="Prestige Elite Std"/>
              </a:rPr>
              <a:t>of</a:t>
            </a:r>
            <a:r>
              <a:rPr lang="de-CH" sz="1200" dirty="0">
                <a:latin typeface="Prestige Elite Std"/>
                <a:cs typeface="Prestige Elite Std"/>
              </a:rPr>
              <a:t> </a:t>
            </a:r>
            <a:r>
              <a:rPr lang="de-CH" sz="1200" dirty="0" err="1">
                <a:latin typeface="Prestige Elite Std"/>
                <a:cs typeface="Prestige Elite Std"/>
              </a:rPr>
              <a:t>years</a:t>
            </a:r>
            <a:r>
              <a:rPr lang="de-CH" sz="1200" dirty="0">
                <a:latin typeface="Prestige Elite Std"/>
                <a:cs typeface="Prestige Elite Std"/>
              </a:rPr>
              <a:t> </a:t>
            </a:r>
            <a:r>
              <a:rPr lang="de-CH" sz="1200" dirty="0" err="1">
                <a:latin typeface="Prestige Elite Std"/>
                <a:cs typeface="Prestige Elite Std"/>
              </a:rPr>
              <a:t>away</a:t>
            </a:r>
            <a:r>
              <a:rPr lang="de-CH" sz="1200" dirty="0">
                <a:latin typeface="Prestige Elite Std"/>
                <a:cs typeface="Prestige Elite Std"/>
              </a:rPr>
              <a:t>, but </a:t>
            </a:r>
            <a:r>
              <a:rPr lang="de-CH" sz="1200" dirty="0" err="1">
                <a:latin typeface="Prestige Elite Std"/>
                <a:cs typeface="Prestige Elite Std"/>
              </a:rPr>
              <a:t>even</a:t>
            </a:r>
            <a:r>
              <a:rPr lang="de-CH" sz="1200" dirty="0">
                <a:latin typeface="Prestige Elite Std"/>
                <a:cs typeface="Prestige Elite Std"/>
              </a:rPr>
              <a:t> </a:t>
            </a:r>
            <a:r>
              <a:rPr lang="de-CH" sz="1200" dirty="0" err="1">
                <a:latin typeface="Prestige Elite Std"/>
                <a:cs typeface="Prestige Elite Std"/>
              </a:rPr>
              <a:t>if</a:t>
            </a:r>
            <a:r>
              <a:rPr lang="de-CH" sz="1200" dirty="0">
                <a:latin typeface="Prestige Elite Std"/>
                <a:cs typeface="Prestige Elite Std"/>
              </a:rPr>
              <a:t> </a:t>
            </a:r>
            <a:r>
              <a:rPr lang="de-CH" sz="1200" dirty="0" err="1">
                <a:latin typeface="Prestige Elite Std"/>
                <a:cs typeface="Prestige Elite Std"/>
              </a:rPr>
              <a:t>we</a:t>
            </a:r>
            <a:r>
              <a:rPr lang="de-CH" sz="1200" dirty="0">
                <a:latin typeface="Prestige Elite Std"/>
                <a:cs typeface="Prestige Elite Std"/>
              </a:rPr>
              <a:t> </a:t>
            </a:r>
            <a:r>
              <a:rPr lang="de-CH" sz="1200" dirty="0" err="1">
                <a:latin typeface="Prestige Elite Std"/>
                <a:cs typeface="Prestige Elite Std"/>
              </a:rPr>
              <a:t>survive</a:t>
            </a:r>
            <a:r>
              <a:rPr lang="de-CH" sz="1200" dirty="0">
                <a:latin typeface="Prestige Elite Std"/>
                <a:cs typeface="Prestige Elite Std"/>
              </a:rPr>
              <a:t> </a:t>
            </a:r>
            <a:r>
              <a:rPr lang="de-CH" sz="1200" dirty="0" err="1">
                <a:latin typeface="Prestige Elite Std"/>
                <a:cs typeface="Prestige Elite Std"/>
              </a:rPr>
              <a:t>the</a:t>
            </a:r>
            <a:r>
              <a:rPr lang="de-CH" sz="1200" dirty="0">
                <a:latin typeface="Prestige Elite Std"/>
                <a:cs typeface="Prestige Elite Std"/>
              </a:rPr>
              <a:t> </a:t>
            </a:r>
            <a:r>
              <a:rPr lang="de-CH" sz="1200" dirty="0" err="1">
                <a:latin typeface="Prestige Elite Std"/>
                <a:cs typeface="Prestige Elite Std"/>
              </a:rPr>
              <a:t>collapse</a:t>
            </a:r>
            <a:r>
              <a:rPr lang="de-CH" sz="1200" dirty="0">
                <a:latin typeface="Prestige Elite Std"/>
                <a:cs typeface="Prestige Elite Std"/>
              </a:rPr>
              <a:t> </a:t>
            </a:r>
            <a:r>
              <a:rPr lang="de-CH" sz="1200" dirty="0" err="1">
                <a:latin typeface="Prestige Elite Std"/>
                <a:cs typeface="Prestige Elite Std"/>
              </a:rPr>
              <a:t>of</a:t>
            </a:r>
            <a:r>
              <a:rPr lang="de-CH" sz="1200" dirty="0">
                <a:latin typeface="Prestige Elite Std"/>
                <a:cs typeface="Prestige Elite Std"/>
              </a:rPr>
              <a:t> </a:t>
            </a:r>
            <a:r>
              <a:rPr lang="de-CH" sz="1200" dirty="0" err="1">
                <a:latin typeface="Prestige Elite Std"/>
                <a:cs typeface="Prestige Elite Std"/>
              </a:rPr>
              <a:t>the</a:t>
            </a:r>
            <a:r>
              <a:rPr lang="de-CH" sz="1200" dirty="0">
                <a:latin typeface="Prestige Elite Std"/>
                <a:cs typeface="Prestige Elite Std"/>
              </a:rPr>
              <a:t> </a:t>
            </a:r>
            <a:r>
              <a:rPr lang="de-CH" sz="1200" dirty="0" err="1">
                <a:latin typeface="Prestige Elite Std"/>
                <a:cs typeface="Prestige Elite Std"/>
              </a:rPr>
              <a:t>sun</a:t>
            </a:r>
            <a:r>
              <a:rPr lang="de-CH" sz="1200" dirty="0">
                <a:latin typeface="Prestige Elite Std"/>
                <a:cs typeface="Prestige Elite Std"/>
              </a:rPr>
              <a:t>, </a:t>
            </a:r>
            <a:r>
              <a:rPr lang="de-CH" sz="1200" dirty="0" err="1">
                <a:latin typeface="Prestige Elite Std"/>
                <a:cs typeface="Prestige Elite Std"/>
              </a:rPr>
              <a:t>we</a:t>
            </a:r>
            <a:r>
              <a:rPr lang="de-CH" sz="1200" dirty="0">
                <a:latin typeface="Prestige Elite Std"/>
                <a:cs typeface="Prestige Elite Std"/>
              </a:rPr>
              <a:t> will not </a:t>
            </a:r>
            <a:r>
              <a:rPr lang="de-CH" sz="1200" dirty="0" err="1">
                <a:latin typeface="Prestige Elite Std"/>
                <a:cs typeface="Prestige Elite Std"/>
              </a:rPr>
              <a:t>survive</a:t>
            </a:r>
            <a:r>
              <a:rPr lang="de-CH" sz="1200" dirty="0">
                <a:latin typeface="Prestige Elite Std"/>
                <a:cs typeface="Prestige Elite Std"/>
              </a:rPr>
              <a:t> </a:t>
            </a:r>
            <a:r>
              <a:rPr lang="de-CH" sz="1200" dirty="0" err="1">
                <a:latin typeface="Prestige Elite Std"/>
                <a:cs typeface="Prestige Elite Std"/>
              </a:rPr>
              <a:t>forever</a:t>
            </a:r>
            <a:r>
              <a:rPr lang="de-CH" sz="1200" dirty="0">
                <a:latin typeface="Prestige Elite Std"/>
                <a:cs typeface="Prestige Elite Std"/>
              </a:rPr>
              <a:t>. </a:t>
            </a:r>
            <a:r>
              <a:rPr lang="de-CH" sz="1200" dirty="0" err="1">
                <a:latin typeface="Prestige Elite Std"/>
                <a:cs typeface="Prestige Elite Std"/>
              </a:rPr>
              <a:t>There</a:t>
            </a:r>
            <a:r>
              <a:rPr lang="de-CH" sz="1200" dirty="0">
                <a:latin typeface="Prestige Elite Std"/>
                <a:cs typeface="Prestige Elite Std"/>
              </a:rPr>
              <a:t> was a time </a:t>
            </a:r>
            <a:r>
              <a:rPr lang="de-CH" sz="1200" dirty="0" err="1">
                <a:latin typeface="Prestige Elite Std"/>
                <a:cs typeface="Prestige Elite Std"/>
              </a:rPr>
              <a:t>before</a:t>
            </a:r>
            <a:r>
              <a:rPr lang="de-CH" sz="1200" dirty="0">
                <a:latin typeface="Prestige Elite Std"/>
                <a:cs typeface="Prestige Elite Std"/>
              </a:rPr>
              <a:t> </a:t>
            </a:r>
            <a:r>
              <a:rPr lang="de-CH" sz="1200" dirty="0" err="1">
                <a:latin typeface="Prestige Elite Std"/>
                <a:cs typeface="Prestige Elite Std"/>
              </a:rPr>
              <a:t>organisms</a:t>
            </a:r>
            <a:r>
              <a:rPr lang="de-CH" sz="1200" dirty="0">
                <a:latin typeface="Prestige Elite Std"/>
                <a:cs typeface="Prestige Elite Std"/>
              </a:rPr>
              <a:t> </a:t>
            </a:r>
            <a:r>
              <a:rPr lang="de-CH" sz="1200" dirty="0" err="1">
                <a:latin typeface="Prestige Elite Std"/>
                <a:cs typeface="Prestige Elite Std"/>
              </a:rPr>
              <a:t>experienced</a:t>
            </a:r>
            <a:r>
              <a:rPr lang="de-CH" sz="1200" dirty="0">
                <a:latin typeface="Prestige Elite Std"/>
                <a:cs typeface="Prestige Elite Std"/>
              </a:rPr>
              <a:t> </a:t>
            </a:r>
            <a:r>
              <a:rPr lang="de-CH" sz="1200" dirty="0" err="1">
                <a:latin typeface="Prestige Elite Std"/>
                <a:cs typeface="Prestige Elite Std"/>
              </a:rPr>
              <a:t>consciousness</a:t>
            </a:r>
            <a:r>
              <a:rPr lang="de-CH" sz="1200" dirty="0">
                <a:latin typeface="Prestige Elite Std"/>
                <a:cs typeface="Prestige Elite Std"/>
              </a:rPr>
              <a:t>, </a:t>
            </a:r>
            <a:r>
              <a:rPr lang="de-CH" sz="1200" dirty="0" err="1">
                <a:latin typeface="Prestige Elite Std"/>
                <a:cs typeface="Prestige Elite Std"/>
              </a:rPr>
              <a:t>and</a:t>
            </a:r>
            <a:r>
              <a:rPr lang="de-CH" sz="1200" dirty="0">
                <a:latin typeface="Prestige Elite Std"/>
                <a:cs typeface="Prestige Elite Std"/>
              </a:rPr>
              <a:t> </a:t>
            </a:r>
            <a:r>
              <a:rPr lang="de-CH" sz="1200" dirty="0" err="1">
                <a:latin typeface="Prestige Elite Std"/>
                <a:cs typeface="Prestige Elite Std"/>
              </a:rPr>
              <a:t>there</a:t>
            </a:r>
            <a:r>
              <a:rPr lang="de-CH" sz="1200" dirty="0">
                <a:latin typeface="Prestige Elite Std"/>
                <a:cs typeface="Prestige Elite Std"/>
              </a:rPr>
              <a:t> will </a:t>
            </a:r>
            <a:r>
              <a:rPr lang="de-CH" sz="1200" dirty="0" err="1">
                <a:latin typeface="Prestige Elite Std"/>
                <a:cs typeface="Prestige Elite Std"/>
              </a:rPr>
              <a:t>be</a:t>
            </a:r>
            <a:r>
              <a:rPr lang="de-CH" sz="1200" dirty="0">
                <a:latin typeface="Prestige Elite Std"/>
                <a:cs typeface="Prestige Elite Std"/>
              </a:rPr>
              <a:t> a time after. </a:t>
            </a:r>
            <a:r>
              <a:rPr lang="de-CH" sz="1200" dirty="0" err="1">
                <a:latin typeface="Prestige Elite Std"/>
                <a:cs typeface="Prestige Elite Std"/>
              </a:rPr>
              <a:t>And</a:t>
            </a:r>
            <a:r>
              <a:rPr lang="de-CH" sz="1200" dirty="0">
                <a:latin typeface="Prestige Elite Std"/>
                <a:cs typeface="Prestige Elite Std"/>
              </a:rPr>
              <a:t> </a:t>
            </a:r>
            <a:r>
              <a:rPr lang="de-CH" sz="1200" dirty="0" err="1">
                <a:latin typeface="Prestige Elite Std"/>
                <a:cs typeface="Prestige Elite Std"/>
              </a:rPr>
              <a:t>if</a:t>
            </a:r>
            <a:r>
              <a:rPr lang="de-CH" sz="1200" dirty="0">
                <a:latin typeface="Prestige Elite Std"/>
                <a:cs typeface="Prestige Elite Std"/>
              </a:rPr>
              <a:t> </a:t>
            </a:r>
            <a:r>
              <a:rPr lang="de-CH" sz="1200" dirty="0" err="1">
                <a:latin typeface="Prestige Elite Std"/>
                <a:cs typeface="Prestige Elite Std"/>
              </a:rPr>
              <a:t>the</a:t>
            </a:r>
            <a:r>
              <a:rPr lang="de-CH" sz="1200" dirty="0">
                <a:latin typeface="Prestige Elite Std"/>
                <a:cs typeface="Prestige Elite Std"/>
              </a:rPr>
              <a:t> </a:t>
            </a:r>
            <a:r>
              <a:rPr lang="de-CH" sz="1200" dirty="0" err="1">
                <a:latin typeface="Prestige Elite Std"/>
                <a:cs typeface="Prestige Elite Std"/>
              </a:rPr>
              <a:t>inevitability</a:t>
            </a:r>
            <a:r>
              <a:rPr lang="de-CH" sz="1200" dirty="0">
                <a:latin typeface="Prestige Elite Std"/>
                <a:cs typeface="Prestige Elite Std"/>
              </a:rPr>
              <a:t> </a:t>
            </a:r>
            <a:r>
              <a:rPr lang="de-CH" sz="1200" dirty="0" err="1">
                <a:latin typeface="Prestige Elite Std"/>
                <a:cs typeface="Prestige Elite Std"/>
              </a:rPr>
              <a:t>of</a:t>
            </a:r>
            <a:r>
              <a:rPr lang="de-CH" sz="1200" dirty="0">
                <a:latin typeface="Prestige Elite Std"/>
                <a:cs typeface="Prestige Elite Std"/>
              </a:rPr>
              <a:t> human </a:t>
            </a:r>
            <a:r>
              <a:rPr lang="de-CH" sz="1200" dirty="0" err="1">
                <a:latin typeface="Prestige Elite Std"/>
                <a:cs typeface="Prestige Elite Std"/>
              </a:rPr>
              <a:t>oblivion</a:t>
            </a:r>
            <a:r>
              <a:rPr lang="de-CH" sz="1200" dirty="0">
                <a:latin typeface="Prestige Elite Std"/>
                <a:cs typeface="Prestige Elite Std"/>
              </a:rPr>
              <a:t> </a:t>
            </a:r>
            <a:r>
              <a:rPr lang="de-CH" sz="1200" dirty="0" err="1">
                <a:latin typeface="Prestige Elite Std"/>
                <a:cs typeface="Prestige Elite Std"/>
              </a:rPr>
              <a:t>worries</a:t>
            </a:r>
            <a:r>
              <a:rPr lang="de-CH" sz="1200" dirty="0">
                <a:latin typeface="Prestige Elite Std"/>
                <a:cs typeface="Prestige Elite Std"/>
              </a:rPr>
              <a:t> </a:t>
            </a:r>
            <a:r>
              <a:rPr lang="de-CH" sz="1200" dirty="0" err="1">
                <a:latin typeface="Prestige Elite Std"/>
                <a:cs typeface="Prestige Elite Std"/>
              </a:rPr>
              <a:t>you</a:t>
            </a:r>
            <a:r>
              <a:rPr lang="de-CH" sz="1200" dirty="0">
                <a:latin typeface="Prestige Elite Std"/>
                <a:cs typeface="Prestige Elite Std"/>
              </a:rPr>
              <a:t>, I </a:t>
            </a:r>
            <a:r>
              <a:rPr lang="de-CH" sz="1200" dirty="0" err="1">
                <a:latin typeface="Prestige Elite Std"/>
                <a:cs typeface="Prestige Elite Std"/>
              </a:rPr>
              <a:t>encourage</a:t>
            </a:r>
            <a:r>
              <a:rPr lang="de-CH" sz="1200" dirty="0">
                <a:latin typeface="Prestige Elite Std"/>
                <a:cs typeface="Prestige Elite Std"/>
              </a:rPr>
              <a:t> </a:t>
            </a:r>
            <a:r>
              <a:rPr lang="de-CH" sz="1200" dirty="0" err="1">
                <a:latin typeface="Prestige Elite Std"/>
                <a:cs typeface="Prestige Elite Std"/>
              </a:rPr>
              <a:t>you</a:t>
            </a:r>
            <a:r>
              <a:rPr lang="de-CH" sz="1200" dirty="0">
                <a:latin typeface="Prestige Elite Std"/>
                <a:cs typeface="Prestige Elite Std"/>
              </a:rPr>
              <a:t> </a:t>
            </a:r>
            <a:r>
              <a:rPr lang="de-CH" sz="1200" dirty="0" err="1">
                <a:latin typeface="Prestige Elite Std"/>
                <a:cs typeface="Prestige Elite Std"/>
              </a:rPr>
              <a:t>to</a:t>
            </a:r>
            <a:r>
              <a:rPr lang="de-CH" sz="1200" dirty="0">
                <a:latin typeface="Prestige Elite Std"/>
                <a:cs typeface="Prestige Elite Std"/>
              </a:rPr>
              <a:t> </a:t>
            </a:r>
            <a:r>
              <a:rPr lang="de-CH" sz="1200" dirty="0" err="1">
                <a:latin typeface="Prestige Elite Std"/>
                <a:cs typeface="Prestige Elite Std"/>
              </a:rPr>
              <a:t>ignore</a:t>
            </a:r>
            <a:r>
              <a:rPr lang="de-CH" sz="1200" dirty="0">
                <a:latin typeface="Prestige Elite Std"/>
                <a:cs typeface="Prestige Elite Std"/>
              </a:rPr>
              <a:t> it. </a:t>
            </a:r>
            <a:r>
              <a:rPr lang="de-CH" sz="1200" dirty="0" err="1">
                <a:latin typeface="Prestige Elite Std"/>
                <a:cs typeface="Prestige Elite Std"/>
              </a:rPr>
              <a:t>God</a:t>
            </a:r>
            <a:r>
              <a:rPr lang="de-CH" sz="1200" dirty="0">
                <a:latin typeface="Prestige Elite Std"/>
                <a:cs typeface="Prestige Elite Std"/>
              </a:rPr>
              <a:t> </a:t>
            </a:r>
            <a:r>
              <a:rPr lang="de-CH" sz="1200" dirty="0" err="1">
                <a:latin typeface="Prestige Elite Std"/>
                <a:cs typeface="Prestige Elite Std"/>
              </a:rPr>
              <a:t>knows</a:t>
            </a:r>
            <a:r>
              <a:rPr lang="de-CH" sz="1200" dirty="0">
                <a:latin typeface="Prestige Elite Std"/>
                <a:cs typeface="Prestige Elite Std"/>
              </a:rPr>
              <a:t> </a:t>
            </a:r>
            <a:r>
              <a:rPr lang="de-CH" sz="1200" dirty="0" err="1">
                <a:latin typeface="Prestige Elite Std"/>
                <a:cs typeface="Prestige Elite Std"/>
              </a:rPr>
              <a:t>that’s</a:t>
            </a:r>
            <a:r>
              <a:rPr lang="de-CH" sz="1200" dirty="0">
                <a:latin typeface="Prestige Elite Std"/>
                <a:cs typeface="Prestige Elite Std"/>
              </a:rPr>
              <a:t> </a:t>
            </a:r>
            <a:r>
              <a:rPr lang="de-CH" sz="1200" dirty="0" err="1">
                <a:latin typeface="Prestige Elite Std"/>
                <a:cs typeface="Prestige Elite Std"/>
              </a:rPr>
              <a:t>what</a:t>
            </a:r>
            <a:r>
              <a:rPr lang="de-CH" sz="1200" dirty="0">
                <a:latin typeface="Prestige Elite Std"/>
                <a:cs typeface="Prestige Elite Std"/>
              </a:rPr>
              <a:t> </a:t>
            </a:r>
            <a:r>
              <a:rPr lang="de-CH" sz="1200" dirty="0" err="1">
                <a:latin typeface="Prestige Elite Std"/>
                <a:cs typeface="Prestige Elite Std"/>
              </a:rPr>
              <a:t>everyone</a:t>
            </a:r>
            <a:r>
              <a:rPr lang="de-CH" sz="1200" dirty="0">
                <a:latin typeface="Prestige Elite Std"/>
                <a:cs typeface="Prestige Elite Std"/>
              </a:rPr>
              <a:t> </a:t>
            </a:r>
            <a:r>
              <a:rPr lang="de-CH" sz="1200" dirty="0" err="1">
                <a:latin typeface="Prestige Elite Std"/>
                <a:cs typeface="Prestige Elite Std"/>
              </a:rPr>
              <a:t>else</a:t>
            </a:r>
            <a:r>
              <a:rPr lang="de-CH" sz="1200" dirty="0">
                <a:latin typeface="Prestige Elite Std"/>
                <a:cs typeface="Prestige Elite Std"/>
              </a:rPr>
              <a:t> </a:t>
            </a:r>
            <a:r>
              <a:rPr lang="de-CH" sz="1200" dirty="0" err="1">
                <a:latin typeface="Prestige Elite Std"/>
                <a:cs typeface="Prestige Elite Std"/>
              </a:rPr>
              <a:t>does</a:t>
            </a:r>
            <a:r>
              <a:rPr lang="de-CH" sz="1200" dirty="0">
                <a:latin typeface="Prestige Elite Std"/>
                <a:cs typeface="Prestige Elite Std"/>
              </a:rPr>
              <a:t>.»</a:t>
            </a:r>
          </a:p>
          <a:p>
            <a:endParaRPr lang="de-CH" sz="1400" u="sng" dirty="0"/>
          </a:p>
        </p:txBody>
      </p:sp>
      <p:sp>
        <p:nvSpPr>
          <p:cNvPr id="3" name="Textfeld 2">
            <a:hlinkClick r:id="rId3" action="ppaction://hlinksldjump"/>
          </p:cNvPr>
          <p:cNvSpPr txBox="1"/>
          <p:nvPr/>
        </p:nvSpPr>
        <p:spPr>
          <a:xfrm>
            <a:off x="7974935" y="6489406"/>
            <a:ext cx="1076238" cy="369332"/>
          </a:xfrm>
          <a:prstGeom prst="rect">
            <a:avLst/>
          </a:prstGeom>
          <a:noFill/>
        </p:spPr>
        <p:txBody>
          <a:bodyPr wrap="square" rtlCol="0">
            <a:spAutoFit/>
          </a:bodyPr>
          <a:lstStyle/>
          <a:p>
            <a:r>
              <a:rPr lang="de-DE" dirty="0" smtClean="0">
                <a:latin typeface="Prestige Elite Std"/>
                <a:cs typeface="Prestige Elite Std"/>
              </a:rPr>
              <a:t>weiter</a:t>
            </a:r>
            <a:endParaRPr lang="de-DE" dirty="0">
              <a:latin typeface="Prestige Elite Std"/>
              <a:cs typeface="Prestige Elite Std"/>
            </a:endParaRPr>
          </a:p>
        </p:txBody>
      </p:sp>
    </p:spTree>
    <p:extLst>
      <p:ext uri="{BB962C8B-B14F-4D97-AF65-F5344CB8AC3E}">
        <p14:creationId xmlns:p14="http://schemas.microsoft.com/office/powerpoint/2010/main" val="36150999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sz="4000" dirty="0"/>
              <a:t>Werden Sie Hausfrau/Hausmann!</a:t>
            </a:r>
          </a:p>
        </p:txBody>
      </p:sp>
      <p:pic>
        <p:nvPicPr>
          <p:cNvPr id="12" name="Inhaltsplatzhalter 11"/>
          <p:cNvPicPr>
            <a:picLocks noGrp="1" noChangeAspect="1"/>
          </p:cNvPicPr>
          <p:nvPr>
            <p:ph idx="1"/>
          </p:nvPr>
        </p:nvPicPr>
        <p:blipFill>
          <a:blip r:embed="rId2"/>
          <a:stretch>
            <a:fillRect/>
          </a:stretch>
        </p:blipFill>
        <p:spPr>
          <a:xfrm>
            <a:off x="2037521" y="1780932"/>
            <a:ext cx="5068957" cy="3379305"/>
          </a:xfrm>
          <a:prstGeom prst="rect">
            <a:avLst/>
          </a:prstGeom>
          <a:ln>
            <a:noFill/>
          </a:ln>
          <a:effectLst>
            <a:softEdge rad="112500"/>
          </a:effectLst>
        </p:spPr>
      </p:pic>
      <p:sp>
        <p:nvSpPr>
          <p:cNvPr id="3" name="Textfeld 2">
            <a:hlinkClick r:id="rId3" action="ppaction://hlinksldjump"/>
          </p:cNvPr>
          <p:cNvSpPr txBox="1"/>
          <p:nvPr/>
        </p:nvSpPr>
        <p:spPr>
          <a:xfrm>
            <a:off x="7684350" y="6145026"/>
            <a:ext cx="1183864" cy="369332"/>
          </a:xfrm>
          <a:prstGeom prst="rect">
            <a:avLst/>
          </a:prstGeom>
          <a:noFill/>
        </p:spPr>
        <p:txBody>
          <a:bodyPr wrap="square" rtlCol="0">
            <a:spAutoFit/>
          </a:bodyPr>
          <a:lstStyle/>
          <a:p>
            <a:r>
              <a:rPr lang="de-DE" dirty="0" smtClean="0">
                <a:latin typeface="Prestige Elite Std"/>
                <a:cs typeface="Prestige Elite Std"/>
              </a:rPr>
              <a:t>weiter</a:t>
            </a:r>
            <a:endParaRPr lang="de-DE" dirty="0">
              <a:latin typeface="Prestige Elite Std"/>
              <a:cs typeface="Prestige Elite Std"/>
            </a:endParaRPr>
          </a:p>
        </p:txBody>
      </p:sp>
    </p:spTree>
    <p:extLst>
      <p:ext uri="{BB962C8B-B14F-4D97-AF65-F5344CB8AC3E}">
        <p14:creationId xmlns:p14="http://schemas.microsoft.com/office/powerpoint/2010/main" val="29537633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2011362"/>
          </a:xfrm>
        </p:spPr>
        <p:txBody>
          <a:bodyPr>
            <a:normAutofit/>
          </a:bodyPr>
          <a:lstStyle/>
          <a:p>
            <a:r>
              <a:rPr lang="de-CH" sz="3200" dirty="0"/>
              <a:t>Setzen Sie sich in einer selbst organisierten Demonstration gegen das Aussterben der Eisbären ein!</a:t>
            </a:r>
          </a:p>
        </p:txBody>
      </p:sp>
      <p:pic>
        <p:nvPicPr>
          <p:cNvPr id="8" name="Inhaltsplatzhalter 7"/>
          <p:cNvPicPr>
            <a:picLocks noGrp="1" noChangeAspect="1"/>
          </p:cNvPicPr>
          <p:nvPr>
            <p:ph idx="1"/>
          </p:nvPr>
        </p:nvPicPr>
        <p:blipFill>
          <a:blip r:embed="rId2"/>
          <a:stretch>
            <a:fillRect/>
          </a:stretch>
        </p:blipFill>
        <p:spPr>
          <a:xfrm>
            <a:off x="1938130" y="2518521"/>
            <a:ext cx="5267739" cy="3465618"/>
          </a:xfrm>
          <a:prstGeom prst="rect">
            <a:avLst/>
          </a:prstGeom>
          <a:ln>
            <a:noFill/>
          </a:ln>
          <a:effectLst>
            <a:softEdge rad="112500"/>
          </a:effectLst>
        </p:spPr>
      </p:pic>
      <p:sp>
        <p:nvSpPr>
          <p:cNvPr id="3" name="Textfeld 2">
            <a:hlinkClick r:id="rId3" action="ppaction://hlinksldjump"/>
          </p:cNvPr>
          <p:cNvSpPr txBox="1"/>
          <p:nvPr/>
        </p:nvSpPr>
        <p:spPr>
          <a:xfrm>
            <a:off x="7802737" y="6177312"/>
            <a:ext cx="1022427" cy="369332"/>
          </a:xfrm>
          <a:prstGeom prst="rect">
            <a:avLst/>
          </a:prstGeom>
          <a:noFill/>
        </p:spPr>
        <p:txBody>
          <a:bodyPr wrap="square" rtlCol="0">
            <a:spAutoFit/>
          </a:bodyPr>
          <a:lstStyle/>
          <a:p>
            <a:r>
              <a:rPr lang="de-DE" dirty="0" smtClean="0">
                <a:latin typeface="Prestige Elite Std"/>
                <a:cs typeface="Prestige Elite Std"/>
              </a:rPr>
              <a:t>weiter</a:t>
            </a:r>
            <a:endParaRPr lang="de-DE" dirty="0">
              <a:latin typeface="Prestige Elite Std"/>
              <a:cs typeface="Prestige Elite Std"/>
            </a:endParaRPr>
          </a:p>
        </p:txBody>
      </p:sp>
    </p:spTree>
    <p:extLst>
      <p:ext uri="{BB962C8B-B14F-4D97-AF65-F5344CB8AC3E}">
        <p14:creationId xmlns:p14="http://schemas.microsoft.com/office/powerpoint/2010/main" val="33006967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345440"/>
          </a:xfrm>
        </p:spPr>
        <p:txBody>
          <a:bodyPr>
            <a:normAutofit/>
          </a:bodyPr>
          <a:lstStyle/>
          <a:p>
            <a:r>
              <a:rPr lang="de-CH" sz="4000" dirty="0"/>
              <a:t>Sie sind dazu berufen, </a:t>
            </a:r>
            <a:r>
              <a:rPr lang="de-CH" sz="4000" b="1" dirty="0" err="1"/>
              <a:t>Ostereierbemaler</a:t>
            </a:r>
            <a:r>
              <a:rPr lang="de-CH" sz="4000" dirty="0"/>
              <a:t> zu werden.</a:t>
            </a:r>
          </a:p>
        </p:txBody>
      </p:sp>
      <p:pic>
        <p:nvPicPr>
          <p:cNvPr id="8" name="Inhaltsplatzhalter 7"/>
          <p:cNvPicPr>
            <a:picLocks noGrp="1" noChangeAspect="1"/>
          </p:cNvPicPr>
          <p:nvPr>
            <p:ph idx="1"/>
          </p:nvPr>
        </p:nvPicPr>
        <p:blipFill>
          <a:blip r:embed="rId2"/>
          <a:stretch>
            <a:fillRect/>
          </a:stretch>
        </p:blipFill>
        <p:spPr>
          <a:xfrm>
            <a:off x="1506878" y="2007704"/>
            <a:ext cx="6130244" cy="3611337"/>
          </a:xfrm>
          <a:prstGeom prst="rect">
            <a:avLst/>
          </a:prstGeom>
          <a:ln>
            <a:noFill/>
          </a:ln>
          <a:effectLst>
            <a:softEdge rad="112500"/>
          </a:effectLst>
        </p:spPr>
      </p:pic>
      <p:sp>
        <p:nvSpPr>
          <p:cNvPr id="3" name="Textfeld 2">
            <a:hlinkClick r:id="rId3" action="ppaction://hlinksldjump"/>
          </p:cNvPr>
          <p:cNvSpPr txBox="1"/>
          <p:nvPr/>
        </p:nvSpPr>
        <p:spPr>
          <a:xfrm>
            <a:off x="7770449" y="6220359"/>
            <a:ext cx="1043953" cy="369332"/>
          </a:xfrm>
          <a:prstGeom prst="rect">
            <a:avLst/>
          </a:prstGeom>
          <a:noFill/>
        </p:spPr>
        <p:txBody>
          <a:bodyPr wrap="square" rtlCol="0">
            <a:spAutoFit/>
          </a:bodyPr>
          <a:lstStyle/>
          <a:p>
            <a:r>
              <a:rPr lang="de-DE" dirty="0" smtClean="0">
                <a:latin typeface="Prestige Elite Std"/>
                <a:cs typeface="Prestige Elite Std"/>
              </a:rPr>
              <a:t>weiter</a:t>
            </a:r>
            <a:endParaRPr lang="de-DE" dirty="0">
              <a:latin typeface="Prestige Elite Std"/>
              <a:cs typeface="Prestige Elite Std"/>
            </a:endParaRPr>
          </a:p>
        </p:txBody>
      </p:sp>
    </p:spTree>
    <p:extLst>
      <p:ext uri="{BB962C8B-B14F-4D97-AF65-F5344CB8AC3E}">
        <p14:creationId xmlns:p14="http://schemas.microsoft.com/office/powerpoint/2010/main" val="1559992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2600" dirty="0">
                <a:latin typeface="Prestige Elite Std"/>
                <a:cs typeface="Prestige Elite Std"/>
              </a:rPr>
              <a:t>Wählen Sie den Satz, der Ihr Problem am besten beschreibt! </a:t>
            </a:r>
          </a:p>
        </p:txBody>
      </p:sp>
      <p:sp>
        <p:nvSpPr>
          <p:cNvPr id="3" name="Inhaltsplatzhalter 2"/>
          <p:cNvSpPr>
            <a:spLocks noGrp="1"/>
          </p:cNvSpPr>
          <p:nvPr>
            <p:ph idx="1"/>
          </p:nvPr>
        </p:nvSpPr>
        <p:spPr>
          <a:xfrm>
            <a:off x="457201" y="2010296"/>
            <a:ext cx="5481614" cy="4115868"/>
          </a:xfrm>
        </p:spPr>
        <p:txBody>
          <a:bodyPr/>
          <a:lstStyle/>
          <a:p>
            <a:r>
              <a:rPr lang="de-DE" sz="2000" dirty="0">
                <a:solidFill>
                  <a:srgbClr val="FFFFFF"/>
                </a:solidFill>
              </a:rPr>
              <a:t>Ich arbeite mit meinem Lebenspartner zusammen.</a:t>
            </a:r>
          </a:p>
          <a:p>
            <a:endParaRPr lang="de-DE" sz="2000" dirty="0">
              <a:solidFill>
                <a:srgbClr val="FFFFFF"/>
              </a:solidFill>
            </a:endParaRPr>
          </a:p>
          <a:p>
            <a:r>
              <a:rPr lang="de-DE" sz="2000" dirty="0">
                <a:solidFill>
                  <a:srgbClr val="FFFFFF"/>
                </a:solidFill>
              </a:rPr>
              <a:t>Ich hasse einfach meine Mitarbeiter!!!!!</a:t>
            </a:r>
          </a:p>
          <a:p>
            <a:pPr marL="0" indent="0">
              <a:buNone/>
            </a:pPr>
            <a:r>
              <a:rPr lang="de-DE" sz="2000" dirty="0">
                <a:solidFill>
                  <a:srgbClr val="FFFFFF"/>
                </a:solidFill>
              </a:rPr>
              <a:t> </a:t>
            </a:r>
          </a:p>
          <a:p>
            <a:r>
              <a:rPr lang="de-DE" sz="2000" dirty="0">
                <a:solidFill>
                  <a:srgbClr val="FFFFFF"/>
                </a:solidFill>
              </a:rPr>
              <a:t>Der Anblick meines Arbeitsplatzes demotiviert mich.</a:t>
            </a:r>
          </a:p>
          <a:p>
            <a:endParaRPr lang="de-DE" sz="2000" dirty="0">
              <a:solidFill>
                <a:srgbClr val="FFFFFF"/>
              </a:solidFill>
            </a:endParaRPr>
          </a:p>
          <a:p>
            <a:r>
              <a:rPr lang="de-DE" sz="2000" dirty="0">
                <a:solidFill>
                  <a:srgbClr val="FFFFFF"/>
                </a:solidFill>
              </a:rPr>
              <a:t>Ich träume von meinem Chef .</a:t>
            </a:r>
          </a:p>
          <a:p>
            <a:pPr marL="0" indent="0">
              <a:buNone/>
            </a:pPr>
            <a:endParaRPr lang="de-DE" dirty="0">
              <a:solidFill>
                <a:srgbClr val="FFFFFF"/>
              </a:solidFill>
            </a:endParaRPr>
          </a:p>
        </p:txBody>
      </p:sp>
      <p:pic>
        <p:nvPicPr>
          <p:cNvPr id="8" name="Bild 7"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5676324" y="2076148"/>
            <a:ext cx="334425" cy="567144"/>
          </a:xfrm>
          <a:prstGeom prst="rect">
            <a:avLst/>
          </a:prstGeom>
        </p:spPr>
      </p:pic>
      <p:pic>
        <p:nvPicPr>
          <p:cNvPr id="9" name="Bild 8" descr="thumb_COLOURBOX7005552.jpg">
            <a:hlinkClick r:id="rId4"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a:off x="6040791" y="2969138"/>
            <a:ext cx="361601" cy="610206"/>
          </a:xfrm>
          <a:prstGeom prst="rect">
            <a:avLst/>
          </a:prstGeom>
        </p:spPr>
      </p:pic>
      <p:pic>
        <p:nvPicPr>
          <p:cNvPr id="10" name="Bild 9" descr="thumb_COLOURBOX7005552.jpg">
            <a:hlinkClick r:id="rId5"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5706366" y="3950703"/>
            <a:ext cx="357014" cy="605450"/>
          </a:xfrm>
          <a:prstGeom prst="rect">
            <a:avLst/>
          </a:prstGeom>
        </p:spPr>
      </p:pic>
      <p:pic>
        <p:nvPicPr>
          <p:cNvPr id="11" name="Bild 10" descr="thumb_COLOURBOX7005552.jpg">
            <a:hlinkClick r:id="rId6"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a:off x="6010749" y="4948976"/>
            <a:ext cx="391643" cy="605450"/>
          </a:xfrm>
          <a:prstGeom prst="rect">
            <a:avLst/>
          </a:prstGeom>
        </p:spPr>
      </p:pic>
    </p:spTree>
    <p:extLst>
      <p:ext uri="{BB962C8B-B14F-4D97-AF65-F5344CB8AC3E}">
        <p14:creationId xmlns:p14="http://schemas.microsoft.com/office/powerpoint/2010/main" val="3017239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2800" dirty="0">
                <a:latin typeface="Prestige Elite Std"/>
                <a:cs typeface="Prestige Elite Std"/>
              </a:rPr>
              <a:t>Wurde Ihnen soeben klar, wo das Problem liegt?</a:t>
            </a:r>
          </a:p>
        </p:txBody>
      </p:sp>
      <p:sp>
        <p:nvSpPr>
          <p:cNvPr id="3" name="Inhaltsplatzhalter 2"/>
          <p:cNvSpPr>
            <a:spLocks noGrp="1"/>
          </p:cNvSpPr>
          <p:nvPr>
            <p:ph idx="1"/>
          </p:nvPr>
        </p:nvSpPr>
        <p:spPr/>
        <p:txBody>
          <a:bodyPr/>
          <a:lstStyle/>
          <a:p>
            <a:endParaRPr lang="de-DE" dirty="0">
              <a:solidFill>
                <a:srgbClr val="FFFFFF"/>
              </a:solidFill>
            </a:endParaRPr>
          </a:p>
          <a:p>
            <a:r>
              <a:rPr lang="de-DE" sz="2800" dirty="0">
                <a:solidFill>
                  <a:srgbClr val="FFFFFF"/>
                </a:solidFill>
              </a:rPr>
              <a:t>Ja</a:t>
            </a:r>
          </a:p>
          <a:p>
            <a:endParaRPr lang="de-DE" sz="2800" dirty="0">
              <a:solidFill>
                <a:srgbClr val="FFFFFF"/>
              </a:solidFill>
            </a:endParaRPr>
          </a:p>
          <a:p>
            <a:r>
              <a:rPr lang="de-DE" sz="2800" dirty="0">
                <a:solidFill>
                  <a:srgbClr val="FFFFFF"/>
                </a:solidFill>
              </a:rPr>
              <a:t>Nein</a:t>
            </a:r>
          </a:p>
          <a:p>
            <a:pPr marL="0" indent="0">
              <a:buNone/>
            </a:pPr>
            <a:endParaRPr lang="de-DE" dirty="0">
              <a:solidFill>
                <a:srgbClr val="FFFFFF"/>
              </a:solidFill>
            </a:endParaRPr>
          </a:p>
        </p:txBody>
      </p:sp>
      <p:pic>
        <p:nvPicPr>
          <p:cNvPr id="8" name="Bild 7"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1960223" y="2145780"/>
            <a:ext cx="438542" cy="743712"/>
          </a:xfrm>
          <a:prstGeom prst="rect">
            <a:avLst/>
          </a:prstGeom>
        </p:spPr>
      </p:pic>
      <p:pic>
        <p:nvPicPr>
          <p:cNvPr id="9" name="Bild 8" descr="thumb_COLOURBOX7005552.jpg">
            <a:hlinkClick r:id="rId4"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a:off x="2398765" y="3119469"/>
            <a:ext cx="440715" cy="743712"/>
          </a:xfrm>
          <a:prstGeom prst="rect">
            <a:avLst/>
          </a:prstGeom>
        </p:spPr>
      </p:pic>
    </p:spTree>
    <p:extLst>
      <p:ext uri="{BB962C8B-B14F-4D97-AF65-F5344CB8AC3E}">
        <p14:creationId xmlns:p14="http://schemas.microsoft.com/office/powerpoint/2010/main" val="339437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345440"/>
          </a:xfrm>
        </p:spPr>
        <p:txBody>
          <a:bodyPr>
            <a:normAutofit/>
          </a:bodyPr>
          <a:lstStyle/>
          <a:p>
            <a:endParaRPr lang="de-CH" sz="4000" dirty="0"/>
          </a:p>
        </p:txBody>
      </p:sp>
      <p:pic>
        <p:nvPicPr>
          <p:cNvPr id="6" name="Inhaltsplatzhalter 5"/>
          <p:cNvPicPr>
            <a:picLocks noGrp="1" noChangeAspect="1"/>
          </p:cNvPicPr>
          <p:nvPr>
            <p:ph idx="1"/>
          </p:nvPr>
        </p:nvPicPr>
        <p:blipFill>
          <a:blip r:embed="rId2"/>
          <a:stretch>
            <a:fillRect/>
          </a:stretch>
        </p:blipFill>
        <p:spPr>
          <a:xfrm>
            <a:off x="0" y="0"/>
            <a:ext cx="9144000" cy="2930421"/>
          </a:xfrm>
        </p:spPr>
      </p:pic>
      <p:sp>
        <p:nvSpPr>
          <p:cNvPr id="7" name="Textfeld 6"/>
          <p:cNvSpPr txBox="1"/>
          <p:nvPr/>
        </p:nvSpPr>
        <p:spPr>
          <a:xfrm>
            <a:off x="602074" y="4015408"/>
            <a:ext cx="8372961" cy="646331"/>
          </a:xfrm>
          <a:prstGeom prst="rect">
            <a:avLst/>
          </a:prstGeom>
          <a:noFill/>
        </p:spPr>
        <p:txBody>
          <a:bodyPr wrap="square" rtlCol="0">
            <a:spAutoFit/>
          </a:bodyPr>
          <a:lstStyle/>
          <a:p>
            <a:r>
              <a:rPr lang="de-CH" sz="3600" dirty="0">
                <a:latin typeface="Prestige Elite Std"/>
                <a:cs typeface="Prestige Elite Std"/>
              </a:rPr>
              <a:t>Gut! Herzliche Gratulation!</a:t>
            </a:r>
          </a:p>
        </p:txBody>
      </p:sp>
      <p:sp>
        <p:nvSpPr>
          <p:cNvPr id="3" name="Textfeld 2">
            <a:hlinkClick r:id="rId3" action="ppaction://hlinksldjump"/>
          </p:cNvPr>
          <p:cNvSpPr txBox="1"/>
          <p:nvPr/>
        </p:nvSpPr>
        <p:spPr>
          <a:xfrm>
            <a:off x="7609013" y="6015884"/>
            <a:ext cx="1194626" cy="369332"/>
          </a:xfrm>
          <a:prstGeom prst="rect">
            <a:avLst/>
          </a:prstGeom>
          <a:noFill/>
        </p:spPr>
        <p:txBody>
          <a:bodyPr wrap="square" rtlCol="0">
            <a:spAutoFit/>
          </a:bodyPr>
          <a:lstStyle/>
          <a:p>
            <a:r>
              <a:rPr lang="de-DE" dirty="0" smtClean="0">
                <a:latin typeface="Prestige Elite Std"/>
                <a:cs typeface="Prestige Elite Std"/>
              </a:rPr>
              <a:t>weiter</a:t>
            </a:r>
            <a:endParaRPr lang="de-DE" dirty="0">
              <a:latin typeface="Prestige Elite Std"/>
              <a:cs typeface="Prestige Elite Std"/>
            </a:endParaRPr>
          </a:p>
        </p:txBody>
      </p:sp>
    </p:spTree>
    <p:extLst>
      <p:ext uri="{BB962C8B-B14F-4D97-AF65-F5344CB8AC3E}">
        <p14:creationId xmlns:p14="http://schemas.microsoft.com/office/powerpoint/2010/main" val="235256813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713188"/>
          </a:xfrm>
        </p:spPr>
        <p:txBody>
          <a:bodyPr>
            <a:normAutofit fontScale="90000"/>
          </a:bodyPr>
          <a:lstStyle/>
          <a:p>
            <a:r>
              <a:rPr lang="de-CH" sz="4000" dirty="0"/>
              <a:t>Suchen Sie ein Bad auf und wischen Sie sich die Tomaten von den Augen.</a:t>
            </a:r>
          </a:p>
        </p:txBody>
      </p:sp>
      <p:pic>
        <p:nvPicPr>
          <p:cNvPr id="6" name="Inhaltsplatzhalter 5"/>
          <p:cNvPicPr>
            <a:picLocks noGrp="1" noChangeAspect="1"/>
          </p:cNvPicPr>
          <p:nvPr>
            <p:ph idx="1"/>
          </p:nvPr>
        </p:nvPicPr>
        <p:blipFill>
          <a:blip r:embed="rId2"/>
          <a:stretch>
            <a:fillRect/>
          </a:stretch>
        </p:blipFill>
        <p:spPr>
          <a:xfrm>
            <a:off x="2928316" y="2327379"/>
            <a:ext cx="3287367" cy="3144914"/>
          </a:xfrm>
          <a:prstGeom prst="rect">
            <a:avLst/>
          </a:prstGeom>
          <a:ln>
            <a:noFill/>
          </a:ln>
          <a:effectLst>
            <a:softEdge rad="112500"/>
          </a:effectLst>
        </p:spPr>
      </p:pic>
      <p:sp>
        <p:nvSpPr>
          <p:cNvPr id="3" name="Textfeld 2">
            <a:hlinkClick r:id="rId3" action="ppaction://hlinksldjump"/>
          </p:cNvPr>
          <p:cNvSpPr txBox="1"/>
          <p:nvPr/>
        </p:nvSpPr>
        <p:spPr>
          <a:xfrm>
            <a:off x="7673588" y="6177312"/>
            <a:ext cx="1162338" cy="376665"/>
          </a:xfrm>
          <a:prstGeom prst="rect">
            <a:avLst/>
          </a:prstGeom>
          <a:noFill/>
        </p:spPr>
        <p:txBody>
          <a:bodyPr wrap="square" rtlCol="0">
            <a:spAutoFit/>
          </a:bodyPr>
          <a:lstStyle/>
          <a:p>
            <a:r>
              <a:rPr lang="de-DE" dirty="0" smtClean="0">
                <a:latin typeface="Prestige Elite Std"/>
                <a:cs typeface="Prestige Elite Std"/>
              </a:rPr>
              <a:t>weiter</a:t>
            </a:r>
            <a:endParaRPr lang="de-DE" dirty="0">
              <a:latin typeface="Prestige Elite Std"/>
              <a:cs typeface="Prestige Elite Std"/>
            </a:endParaRPr>
          </a:p>
        </p:txBody>
      </p:sp>
    </p:spTree>
    <p:extLst>
      <p:ext uri="{BB962C8B-B14F-4D97-AF65-F5344CB8AC3E}">
        <p14:creationId xmlns:p14="http://schemas.microsoft.com/office/powerpoint/2010/main" val="177351701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96933"/>
            <a:ext cx="5936593" cy="1524345"/>
          </a:xfrm>
        </p:spPr>
        <p:txBody>
          <a:bodyPr>
            <a:noAutofit/>
          </a:bodyPr>
          <a:lstStyle/>
          <a:p>
            <a:r>
              <a:rPr lang="de-DE" sz="2800" dirty="0">
                <a:latin typeface="Prestige Elite Std"/>
                <a:cs typeface="Prestige Elite Std"/>
              </a:rPr>
              <a:t>Wünschten Sie sich, Sie könnten die Mitarbeiter rauswerfen, die Sie nicht leiden können?</a:t>
            </a:r>
          </a:p>
        </p:txBody>
      </p:sp>
      <p:sp>
        <p:nvSpPr>
          <p:cNvPr id="3" name="Inhaltsplatzhalter 2"/>
          <p:cNvSpPr>
            <a:spLocks noGrp="1"/>
          </p:cNvSpPr>
          <p:nvPr>
            <p:ph idx="1"/>
          </p:nvPr>
        </p:nvSpPr>
        <p:spPr/>
        <p:txBody>
          <a:bodyPr/>
          <a:lstStyle/>
          <a:p>
            <a:endParaRPr lang="de-DE" dirty="0">
              <a:solidFill>
                <a:srgbClr val="FFFFFF"/>
              </a:solidFill>
            </a:endParaRPr>
          </a:p>
          <a:p>
            <a:endParaRPr lang="de-DE" sz="2800" dirty="0">
              <a:solidFill>
                <a:srgbClr val="FFFFFF"/>
              </a:solidFill>
            </a:endParaRPr>
          </a:p>
          <a:p>
            <a:r>
              <a:rPr lang="de-DE" sz="2800" dirty="0">
                <a:solidFill>
                  <a:srgbClr val="FFFFFF"/>
                </a:solidFill>
              </a:rPr>
              <a:t>Ja</a:t>
            </a:r>
          </a:p>
          <a:p>
            <a:endParaRPr lang="de-DE" sz="2800" dirty="0">
              <a:solidFill>
                <a:srgbClr val="FFFFFF"/>
              </a:solidFill>
            </a:endParaRPr>
          </a:p>
          <a:p>
            <a:r>
              <a:rPr lang="de-DE" sz="2800" dirty="0">
                <a:solidFill>
                  <a:srgbClr val="FFFFFF"/>
                </a:solidFill>
              </a:rPr>
              <a:t>Nein</a:t>
            </a:r>
          </a:p>
          <a:p>
            <a:pPr marL="0" indent="0">
              <a:buNone/>
            </a:pPr>
            <a:endParaRPr lang="de-DE" dirty="0">
              <a:solidFill>
                <a:srgbClr val="FFFFFF"/>
              </a:solidFill>
            </a:endParaRPr>
          </a:p>
        </p:txBody>
      </p:sp>
      <p:pic>
        <p:nvPicPr>
          <p:cNvPr id="8" name="Bild 7"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1887594" y="2681738"/>
            <a:ext cx="438542" cy="743712"/>
          </a:xfrm>
          <a:prstGeom prst="rect">
            <a:avLst/>
          </a:prstGeom>
        </p:spPr>
      </p:pic>
      <p:pic>
        <p:nvPicPr>
          <p:cNvPr id="9" name="Bild 8"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a:off x="2199983" y="3623224"/>
            <a:ext cx="440715" cy="743712"/>
          </a:xfrm>
          <a:prstGeom prst="rect">
            <a:avLst/>
          </a:prstGeom>
        </p:spPr>
      </p:pic>
    </p:spTree>
    <p:extLst>
      <p:ext uri="{BB962C8B-B14F-4D97-AF65-F5344CB8AC3E}">
        <p14:creationId xmlns:p14="http://schemas.microsoft.com/office/powerpoint/2010/main" val="293712249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2400" dirty="0">
                <a:latin typeface="Prestige Elite Std"/>
                <a:cs typeface="Prestige Elite Std"/>
              </a:rPr>
              <a:t>Wieso haben Sie sich für diese Kategorie entschieden ? </a:t>
            </a:r>
          </a:p>
        </p:txBody>
      </p:sp>
      <p:sp>
        <p:nvSpPr>
          <p:cNvPr id="3" name="Inhaltsplatzhalter 2"/>
          <p:cNvSpPr>
            <a:spLocks noGrp="1"/>
          </p:cNvSpPr>
          <p:nvPr>
            <p:ph idx="1"/>
          </p:nvPr>
        </p:nvSpPr>
        <p:spPr>
          <a:xfrm>
            <a:off x="457201" y="2010296"/>
            <a:ext cx="5481614" cy="4115868"/>
          </a:xfrm>
        </p:spPr>
        <p:txBody>
          <a:bodyPr/>
          <a:lstStyle/>
          <a:p>
            <a:r>
              <a:rPr lang="de-DE" sz="2000" dirty="0">
                <a:solidFill>
                  <a:srgbClr val="FFFFFF"/>
                </a:solidFill>
              </a:rPr>
              <a:t>Ich fühle mich überarbeitet.</a:t>
            </a:r>
          </a:p>
          <a:p>
            <a:endParaRPr lang="de-DE" sz="2000" dirty="0">
              <a:solidFill>
                <a:srgbClr val="FFFFFF"/>
              </a:solidFill>
            </a:endParaRPr>
          </a:p>
          <a:p>
            <a:r>
              <a:rPr lang="de-DE" sz="2000" dirty="0">
                <a:solidFill>
                  <a:srgbClr val="FFFFFF"/>
                </a:solidFill>
              </a:rPr>
              <a:t>Ich habe bei der Berufswahl eine falsche Entscheidung getroffen.</a:t>
            </a:r>
          </a:p>
          <a:p>
            <a:pPr marL="0" indent="0">
              <a:buNone/>
            </a:pPr>
            <a:r>
              <a:rPr lang="de-DE" sz="2000" dirty="0">
                <a:solidFill>
                  <a:srgbClr val="FFFFFF"/>
                </a:solidFill>
              </a:rPr>
              <a:t> </a:t>
            </a:r>
          </a:p>
          <a:p>
            <a:r>
              <a:rPr lang="de-DE" sz="2000" dirty="0">
                <a:solidFill>
                  <a:srgbClr val="FFFFFF"/>
                </a:solidFill>
              </a:rPr>
              <a:t>Ich habe Probleme mit meinen(m) Mitarbeitern/Chef.</a:t>
            </a:r>
          </a:p>
          <a:p>
            <a:endParaRPr lang="de-DE" sz="2000" dirty="0">
              <a:solidFill>
                <a:srgbClr val="FFFFFF"/>
              </a:solidFill>
            </a:endParaRPr>
          </a:p>
          <a:p>
            <a:r>
              <a:rPr lang="de-DE" sz="2000" dirty="0">
                <a:solidFill>
                  <a:srgbClr val="FFFFFF"/>
                </a:solidFill>
              </a:rPr>
              <a:t>Ich habe das Gefühl mit meiner Karriere nicht weiter zu kommen. </a:t>
            </a:r>
          </a:p>
          <a:p>
            <a:pPr marL="0" indent="0">
              <a:buNone/>
            </a:pPr>
            <a:endParaRPr lang="de-DE" dirty="0">
              <a:solidFill>
                <a:srgbClr val="FFFFFF"/>
              </a:solidFill>
            </a:endParaRPr>
          </a:p>
        </p:txBody>
      </p:sp>
      <p:pic>
        <p:nvPicPr>
          <p:cNvPr id="8" name="Bild 7"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5675177" y="1907573"/>
            <a:ext cx="334425" cy="567144"/>
          </a:xfrm>
          <a:prstGeom prst="rect">
            <a:avLst/>
          </a:prstGeom>
        </p:spPr>
      </p:pic>
      <p:pic>
        <p:nvPicPr>
          <p:cNvPr id="9" name="Bild 8" descr="thumb_COLOURBOX7005552.jpg">
            <a:hlinkClick r:id="rId4"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a:off x="6084677" y="2875064"/>
            <a:ext cx="361601" cy="610206"/>
          </a:xfrm>
          <a:prstGeom prst="rect">
            <a:avLst/>
          </a:prstGeom>
        </p:spPr>
      </p:pic>
      <p:pic>
        <p:nvPicPr>
          <p:cNvPr id="10" name="Bild 9" descr="thumb_COLOURBOX7005552.jpg">
            <a:hlinkClick r:id="rId5"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5727663" y="3847223"/>
            <a:ext cx="357014" cy="605450"/>
          </a:xfrm>
          <a:prstGeom prst="rect">
            <a:avLst/>
          </a:prstGeom>
        </p:spPr>
      </p:pic>
      <p:pic>
        <p:nvPicPr>
          <p:cNvPr id="11" name="Bild 10" descr="thumb_COLOURBOX7005552.jpg">
            <a:hlinkClick r:id="rId6"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a:off x="6054635" y="4893660"/>
            <a:ext cx="391643" cy="605450"/>
          </a:xfrm>
          <a:prstGeom prst="rect">
            <a:avLst/>
          </a:prstGeom>
        </p:spPr>
      </p:pic>
    </p:spTree>
    <p:extLst>
      <p:ext uri="{BB962C8B-B14F-4D97-AF65-F5344CB8AC3E}">
        <p14:creationId xmlns:p14="http://schemas.microsoft.com/office/powerpoint/2010/main" val="2452097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600" dirty="0">
                <a:latin typeface="Prestige Elite Std"/>
                <a:cs typeface="Prestige Elite Std"/>
              </a:rPr>
              <a:t>Sind Sie ein kreativer Mensch?</a:t>
            </a:r>
          </a:p>
        </p:txBody>
      </p:sp>
      <p:sp>
        <p:nvSpPr>
          <p:cNvPr id="3" name="Inhaltsplatzhalter 2"/>
          <p:cNvSpPr>
            <a:spLocks noGrp="1"/>
          </p:cNvSpPr>
          <p:nvPr>
            <p:ph idx="1"/>
          </p:nvPr>
        </p:nvSpPr>
        <p:spPr/>
        <p:txBody>
          <a:bodyPr/>
          <a:lstStyle/>
          <a:p>
            <a:endParaRPr lang="de-DE" dirty="0">
              <a:solidFill>
                <a:srgbClr val="FFFFFF"/>
              </a:solidFill>
            </a:endParaRPr>
          </a:p>
          <a:p>
            <a:r>
              <a:rPr lang="de-DE" sz="2800" dirty="0">
                <a:solidFill>
                  <a:srgbClr val="FFFFFF"/>
                </a:solidFill>
              </a:rPr>
              <a:t>Ja</a:t>
            </a:r>
          </a:p>
          <a:p>
            <a:endParaRPr lang="de-DE" sz="2800" dirty="0">
              <a:solidFill>
                <a:srgbClr val="FFFFFF"/>
              </a:solidFill>
            </a:endParaRPr>
          </a:p>
          <a:p>
            <a:r>
              <a:rPr lang="de-DE" sz="2800" dirty="0">
                <a:solidFill>
                  <a:srgbClr val="FFFFFF"/>
                </a:solidFill>
              </a:rPr>
              <a:t>Nein</a:t>
            </a:r>
          </a:p>
          <a:p>
            <a:pPr marL="0" indent="0">
              <a:buNone/>
            </a:pPr>
            <a:endParaRPr lang="de-DE" dirty="0">
              <a:solidFill>
                <a:srgbClr val="FFFFFF"/>
              </a:solidFill>
            </a:endParaRPr>
          </a:p>
        </p:txBody>
      </p:sp>
      <p:pic>
        <p:nvPicPr>
          <p:cNvPr id="8" name="Bild 7"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1761441" y="2272511"/>
            <a:ext cx="438542" cy="743712"/>
          </a:xfrm>
          <a:prstGeom prst="rect">
            <a:avLst/>
          </a:prstGeom>
        </p:spPr>
      </p:pic>
      <p:pic>
        <p:nvPicPr>
          <p:cNvPr id="9" name="Bild 8" descr="thumb_COLOURBOX7005552.jpg">
            <a:hlinkClick r:id="rId4"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a:off x="2195175" y="3119469"/>
            <a:ext cx="440715" cy="743712"/>
          </a:xfrm>
          <a:prstGeom prst="rect">
            <a:avLst/>
          </a:prstGeom>
        </p:spPr>
      </p:pic>
    </p:spTree>
    <p:extLst>
      <p:ext uri="{BB962C8B-B14F-4D97-AF65-F5344CB8AC3E}">
        <p14:creationId xmlns:p14="http://schemas.microsoft.com/office/powerpoint/2010/main" val="21301514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dirty="0">
                <a:latin typeface="Prestige Elite Std"/>
                <a:cs typeface="Prestige Elite Std"/>
              </a:rPr>
              <a:t>Träumen Sie davon, selbstständig zu sein?</a:t>
            </a:r>
          </a:p>
        </p:txBody>
      </p:sp>
      <p:sp>
        <p:nvSpPr>
          <p:cNvPr id="3" name="Inhaltsplatzhalter 2"/>
          <p:cNvSpPr>
            <a:spLocks noGrp="1"/>
          </p:cNvSpPr>
          <p:nvPr>
            <p:ph idx="1"/>
          </p:nvPr>
        </p:nvSpPr>
        <p:spPr/>
        <p:txBody>
          <a:bodyPr/>
          <a:lstStyle/>
          <a:p>
            <a:endParaRPr lang="de-DE" dirty="0">
              <a:solidFill>
                <a:srgbClr val="FFFFFF"/>
              </a:solidFill>
            </a:endParaRPr>
          </a:p>
          <a:p>
            <a:r>
              <a:rPr lang="de-DE" sz="2800" dirty="0">
                <a:solidFill>
                  <a:srgbClr val="FFFFFF"/>
                </a:solidFill>
              </a:rPr>
              <a:t>Ja</a:t>
            </a:r>
          </a:p>
          <a:p>
            <a:endParaRPr lang="de-DE" sz="2800" dirty="0">
              <a:solidFill>
                <a:srgbClr val="FFFFFF"/>
              </a:solidFill>
            </a:endParaRPr>
          </a:p>
          <a:p>
            <a:r>
              <a:rPr lang="de-DE" sz="2800" dirty="0">
                <a:solidFill>
                  <a:srgbClr val="FFFFFF"/>
                </a:solidFill>
              </a:rPr>
              <a:t>Nein</a:t>
            </a:r>
          </a:p>
          <a:p>
            <a:pPr marL="0" indent="0">
              <a:buNone/>
            </a:pPr>
            <a:endParaRPr lang="de-DE" dirty="0">
              <a:solidFill>
                <a:srgbClr val="FFFFFF"/>
              </a:solidFill>
            </a:endParaRPr>
          </a:p>
        </p:txBody>
      </p:sp>
      <p:pic>
        <p:nvPicPr>
          <p:cNvPr id="8" name="Bild 7"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1734449" y="2235467"/>
            <a:ext cx="438542" cy="743712"/>
          </a:xfrm>
          <a:prstGeom prst="rect">
            <a:avLst/>
          </a:prstGeom>
        </p:spPr>
      </p:pic>
      <p:pic>
        <p:nvPicPr>
          <p:cNvPr id="9" name="Bild 8" descr="thumb_COLOURBOX7005552.jpg">
            <a:hlinkClick r:id="rId4"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a:off x="2172991" y="3161741"/>
            <a:ext cx="440715" cy="743712"/>
          </a:xfrm>
          <a:prstGeom prst="rect">
            <a:avLst/>
          </a:prstGeom>
        </p:spPr>
      </p:pic>
    </p:spTree>
    <p:extLst>
      <p:ext uri="{BB962C8B-B14F-4D97-AF65-F5344CB8AC3E}">
        <p14:creationId xmlns:p14="http://schemas.microsoft.com/office/powerpoint/2010/main" val="606247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2836310"/>
          </a:xfrm>
        </p:spPr>
        <p:txBody>
          <a:bodyPr>
            <a:normAutofit/>
          </a:bodyPr>
          <a:lstStyle/>
          <a:p>
            <a:r>
              <a:rPr lang="de-CH" sz="3600" dirty="0"/>
              <a:t>Kreieren Sie einen </a:t>
            </a:r>
            <a:r>
              <a:rPr lang="de-CH" sz="3600" dirty="0" err="1"/>
              <a:t>Youtube</a:t>
            </a:r>
            <a:r>
              <a:rPr lang="de-CH" sz="3600" dirty="0"/>
              <a:t>-Channel, auf dem Sie über Ihr Fachgebiet oder Ihr persönliches Leben berichten!</a:t>
            </a:r>
          </a:p>
        </p:txBody>
      </p:sp>
      <p:pic>
        <p:nvPicPr>
          <p:cNvPr id="10" name="Inhaltsplatzhalter 9"/>
          <p:cNvPicPr>
            <a:picLocks noGrp="1" noChangeAspect="1"/>
          </p:cNvPicPr>
          <p:nvPr>
            <p:ph idx="1"/>
          </p:nvPr>
        </p:nvPicPr>
        <p:blipFill>
          <a:blip r:embed="rId2"/>
          <a:stretch>
            <a:fillRect/>
          </a:stretch>
        </p:blipFill>
        <p:spPr>
          <a:xfrm>
            <a:off x="3143250" y="2692849"/>
            <a:ext cx="2857500" cy="2857500"/>
          </a:xfrm>
        </p:spPr>
      </p:pic>
      <p:sp>
        <p:nvSpPr>
          <p:cNvPr id="4" name="Textfeld 3">
            <a:hlinkClick r:id="rId3" action="ppaction://hlinksldjump"/>
          </p:cNvPr>
          <p:cNvSpPr txBox="1"/>
          <p:nvPr/>
        </p:nvSpPr>
        <p:spPr>
          <a:xfrm>
            <a:off x="7598251" y="6177312"/>
            <a:ext cx="1088549" cy="369332"/>
          </a:xfrm>
          <a:prstGeom prst="rect">
            <a:avLst/>
          </a:prstGeom>
          <a:noFill/>
        </p:spPr>
        <p:txBody>
          <a:bodyPr wrap="square" rtlCol="0">
            <a:spAutoFit/>
          </a:bodyPr>
          <a:lstStyle/>
          <a:p>
            <a:r>
              <a:rPr lang="de-DE" dirty="0" smtClean="0">
                <a:latin typeface="Prestige Elite Std"/>
                <a:cs typeface="Prestige Elite Std"/>
              </a:rPr>
              <a:t>weiter</a:t>
            </a:r>
            <a:endParaRPr lang="de-DE" dirty="0">
              <a:latin typeface="Prestige Elite Std"/>
              <a:cs typeface="Prestige Elite Std"/>
            </a:endParaRPr>
          </a:p>
        </p:txBody>
      </p:sp>
    </p:spTree>
    <p:extLst>
      <p:ext uri="{BB962C8B-B14F-4D97-AF65-F5344CB8AC3E}">
        <p14:creationId xmlns:p14="http://schemas.microsoft.com/office/powerpoint/2010/main" val="2675151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sz="4000" dirty="0"/>
              <a:t>Gründen Sie ein Startup!</a:t>
            </a:r>
          </a:p>
        </p:txBody>
      </p:sp>
      <p:sp>
        <p:nvSpPr>
          <p:cNvPr id="6" name="Textfeld 5"/>
          <p:cNvSpPr txBox="1"/>
          <p:nvPr/>
        </p:nvSpPr>
        <p:spPr>
          <a:xfrm>
            <a:off x="1003852" y="4750904"/>
            <a:ext cx="7235687" cy="1569660"/>
          </a:xfrm>
          <a:prstGeom prst="rect">
            <a:avLst/>
          </a:prstGeom>
          <a:noFill/>
        </p:spPr>
        <p:txBody>
          <a:bodyPr wrap="square" rtlCol="0">
            <a:spAutoFit/>
          </a:bodyPr>
          <a:lstStyle/>
          <a:p>
            <a:r>
              <a:rPr lang="de-CH" sz="2400" dirty="0">
                <a:latin typeface="Prestige Elite Std"/>
                <a:cs typeface="Prestige Elite Std"/>
              </a:rPr>
              <a:t>Dort können Sie nicht nur sich selbst verwirklichen, sondern Sie sind auch ihr eigener Chef und können Ihr Team selber zusammenstellen.</a:t>
            </a:r>
          </a:p>
        </p:txBody>
      </p:sp>
      <p:pic>
        <p:nvPicPr>
          <p:cNvPr id="8" name="Inhaltsplatzhalter 7"/>
          <p:cNvPicPr>
            <a:picLocks noGrp="1" noChangeAspect="1"/>
          </p:cNvPicPr>
          <p:nvPr>
            <p:ph idx="1"/>
          </p:nvPr>
        </p:nvPicPr>
        <p:blipFill>
          <a:blip r:embed="rId2"/>
          <a:stretch>
            <a:fillRect/>
          </a:stretch>
        </p:blipFill>
        <p:spPr>
          <a:xfrm>
            <a:off x="2190894" y="1716329"/>
            <a:ext cx="4769187" cy="2726462"/>
          </a:xfrm>
          <a:prstGeom prst="rect">
            <a:avLst/>
          </a:prstGeom>
          <a:ln>
            <a:noFill/>
          </a:ln>
          <a:effectLst>
            <a:softEdge rad="112500"/>
          </a:effectLst>
        </p:spPr>
      </p:pic>
      <p:sp>
        <p:nvSpPr>
          <p:cNvPr id="3" name="Textfeld 2">
            <a:hlinkClick r:id="rId3" action="ppaction://hlinksldjump"/>
          </p:cNvPr>
          <p:cNvSpPr txBox="1"/>
          <p:nvPr/>
        </p:nvSpPr>
        <p:spPr>
          <a:xfrm>
            <a:off x="7867311" y="6320564"/>
            <a:ext cx="1011665" cy="369332"/>
          </a:xfrm>
          <a:prstGeom prst="rect">
            <a:avLst/>
          </a:prstGeom>
          <a:noFill/>
        </p:spPr>
        <p:txBody>
          <a:bodyPr wrap="square" rtlCol="0">
            <a:spAutoFit/>
          </a:bodyPr>
          <a:lstStyle/>
          <a:p>
            <a:r>
              <a:rPr lang="de-DE" dirty="0" smtClean="0">
                <a:latin typeface="Prestige Elite Std"/>
                <a:cs typeface="Prestige Elite Std"/>
              </a:rPr>
              <a:t>weiter</a:t>
            </a:r>
            <a:endParaRPr lang="de-DE" dirty="0">
              <a:latin typeface="Prestige Elite Std"/>
              <a:cs typeface="Prestige Elite Std"/>
            </a:endParaRPr>
          </a:p>
        </p:txBody>
      </p:sp>
    </p:spTree>
    <p:extLst>
      <p:ext uri="{BB962C8B-B14F-4D97-AF65-F5344CB8AC3E}">
        <p14:creationId xmlns:p14="http://schemas.microsoft.com/office/powerpoint/2010/main" val="314734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dirty="0">
                <a:latin typeface="Prestige Elite Std"/>
                <a:cs typeface="Prestige Elite Std"/>
              </a:rPr>
              <a:t>Arbeiten Sie drinnen?</a:t>
            </a:r>
          </a:p>
        </p:txBody>
      </p:sp>
      <p:sp>
        <p:nvSpPr>
          <p:cNvPr id="3" name="Inhaltsplatzhalter 2"/>
          <p:cNvSpPr>
            <a:spLocks noGrp="1"/>
          </p:cNvSpPr>
          <p:nvPr>
            <p:ph idx="1"/>
          </p:nvPr>
        </p:nvSpPr>
        <p:spPr/>
        <p:txBody>
          <a:bodyPr/>
          <a:lstStyle/>
          <a:p>
            <a:endParaRPr lang="de-DE" dirty="0">
              <a:solidFill>
                <a:srgbClr val="FFFFFF"/>
              </a:solidFill>
            </a:endParaRPr>
          </a:p>
          <a:p>
            <a:r>
              <a:rPr lang="de-DE" sz="2800" dirty="0">
                <a:solidFill>
                  <a:srgbClr val="FFFFFF"/>
                </a:solidFill>
              </a:rPr>
              <a:t>Ja</a:t>
            </a:r>
          </a:p>
          <a:p>
            <a:endParaRPr lang="de-DE" sz="2800" dirty="0">
              <a:solidFill>
                <a:srgbClr val="FFFFFF"/>
              </a:solidFill>
            </a:endParaRPr>
          </a:p>
          <a:p>
            <a:r>
              <a:rPr lang="de-DE" sz="2800" dirty="0">
                <a:solidFill>
                  <a:srgbClr val="FFFFFF"/>
                </a:solidFill>
              </a:rPr>
              <a:t>Nein</a:t>
            </a:r>
          </a:p>
          <a:p>
            <a:pPr marL="0" indent="0">
              <a:buNone/>
            </a:pPr>
            <a:endParaRPr lang="de-DE" dirty="0">
              <a:solidFill>
                <a:srgbClr val="FFFFFF"/>
              </a:solidFill>
            </a:endParaRPr>
          </a:p>
        </p:txBody>
      </p:sp>
      <p:pic>
        <p:nvPicPr>
          <p:cNvPr id="8" name="Bild 7"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1935292" y="2177273"/>
            <a:ext cx="438542" cy="743712"/>
          </a:xfrm>
          <a:prstGeom prst="rect">
            <a:avLst/>
          </a:prstGeom>
        </p:spPr>
      </p:pic>
      <p:pic>
        <p:nvPicPr>
          <p:cNvPr id="9" name="Bild 8" descr="thumb_COLOURBOX7005552.jpg">
            <a:hlinkClick r:id="rId4"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a:off x="2373834" y="3010138"/>
            <a:ext cx="440715" cy="743712"/>
          </a:xfrm>
          <a:prstGeom prst="rect">
            <a:avLst/>
          </a:prstGeom>
        </p:spPr>
      </p:pic>
    </p:spTree>
    <p:extLst>
      <p:ext uri="{BB962C8B-B14F-4D97-AF65-F5344CB8AC3E}">
        <p14:creationId xmlns:p14="http://schemas.microsoft.com/office/powerpoint/2010/main" val="82805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CH" sz="4000" dirty="0"/>
              <a:t>Vielleicht ist es das </a:t>
            </a:r>
            <a:r>
              <a:rPr lang="de-CH" sz="4000" dirty="0" err="1"/>
              <a:t>schweizer</a:t>
            </a:r>
            <a:r>
              <a:rPr lang="de-CH" sz="4000" dirty="0"/>
              <a:t> Wetter, das Sie demotiviert.</a:t>
            </a:r>
          </a:p>
        </p:txBody>
      </p:sp>
      <p:sp>
        <p:nvSpPr>
          <p:cNvPr id="6" name="Textfeld 5"/>
          <p:cNvSpPr txBox="1"/>
          <p:nvPr/>
        </p:nvSpPr>
        <p:spPr>
          <a:xfrm>
            <a:off x="987778" y="4882608"/>
            <a:ext cx="7500239" cy="1446550"/>
          </a:xfrm>
          <a:prstGeom prst="rect">
            <a:avLst/>
          </a:prstGeom>
          <a:noFill/>
        </p:spPr>
        <p:txBody>
          <a:bodyPr wrap="square" rtlCol="0">
            <a:spAutoFit/>
          </a:bodyPr>
          <a:lstStyle/>
          <a:p>
            <a:endParaRPr lang="de-CH" sz="3200" dirty="0"/>
          </a:p>
          <a:p>
            <a:pPr algn="ctr"/>
            <a:r>
              <a:rPr lang="de-CH" sz="2800" dirty="0">
                <a:latin typeface="Prestige Elite Std"/>
                <a:cs typeface="Prestige Elite Std"/>
              </a:rPr>
              <a:t>Suchen Sie sich einen Arbeitsplatz im gemütlichen Chalet!</a:t>
            </a:r>
          </a:p>
        </p:txBody>
      </p:sp>
      <p:pic>
        <p:nvPicPr>
          <p:cNvPr id="8" name="Inhaltsplatzhalter 7"/>
          <p:cNvPicPr>
            <a:picLocks noGrp="1" noChangeAspect="1"/>
          </p:cNvPicPr>
          <p:nvPr>
            <p:ph idx="1"/>
          </p:nvPr>
        </p:nvPicPr>
        <p:blipFill>
          <a:blip r:embed="rId2"/>
          <a:stretch>
            <a:fillRect/>
          </a:stretch>
        </p:blipFill>
        <p:spPr>
          <a:xfrm>
            <a:off x="2377545" y="1737517"/>
            <a:ext cx="4388909" cy="3291682"/>
          </a:xfrm>
          <a:prstGeom prst="rect">
            <a:avLst/>
          </a:prstGeom>
          <a:ln>
            <a:noFill/>
          </a:ln>
          <a:effectLst>
            <a:softEdge rad="112500"/>
          </a:effectLst>
        </p:spPr>
      </p:pic>
      <p:sp>
        <p:nvSpPr>
          <p:cNvPr id="3" name="Textfeld 2">
            <a:hlinkClick r:id="rId3" action="ppaction://hlinksldjump"/>
          </p:cNvPr>
          <p:cNvSpPr txBox="1"/>
          <p:nvPr/>
        </p:nvSpPr>
        <p:spPr>
          <a:xfrm>
            <a:off x="7738162" y="6329158"/>
            <a:ext cx="1076240" cy="369332"/>
          </a:xfrm>
          <a:prstGeom prst="rect">
            <a:avLst/>
          </a:prstGeom>
          <a:noFill/>
        </p:spPr>
        <p:txBody>
          <a:bodyPr wrap="square" rtlCol="0">
            <a:spAutoFit/>
          </a:bodyPr>
          <a:lstStyle/>
          <a:p>
            <a:r>
              <a:rPr lang="de-DE" dirty="0" smtClean="0">
                <a:latin typeface="Prestige Elite Std"/>
                <a:cs typeface="Prestige Elite Std"/>
              </a:rPr>
              <a:t>weiter</a:t>
            </a:r>
            <a:endParaRPr lang="de-DE" dirty="0">
              <a:latin typeface="Prestige Elite Std"/>
              <a:cs typeface="Prestige Elite Std"/>
            </a:endParaRPr>
          </a:p>
        </p:txBody>
      </p:sp>
    </p:spTree>
    <p:extLst>
      <p:ext uri="{BB962C8B-B14F-4D97-AF65-F5344CB8AC3E}">
        <p14:creationId xmlns:p14="http://schemas.microsoft.com/office/powerpoint/2010/main" val="2002932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CH" sz="4000" dirty="0"/>
              <a:t>Welches der folgenden Bildern erinnert Sie an Ihren eigenen Arbeitsplatz?</a:t>
            </a:r>
          </a:p>
        </p:txBody>
      </p:sp>
      <p:pic>
        <p:nvPicPr>
          <p:cNvPr id="4" name="Grafik 3">
            <a:hlinkClick r:id="rId2" action="ppaction://hlinksldjump"/>
          </p:cNvPr>
          <p:cNvPicPr>
            <a:picLocks noChangeAspect="1"/>
          </p:cNvPicPr>
          <p:nvPr/>
        </p:nvPicPr>
        <p:blipFill>
          <a:blip r:embed="rId3"/>
          <a:stretch>
            <a:fillRect/>
          </a:stretch>
        </p:blipFill>
        <p:spPr>
          <a:xfrm>
            <a:off x="805070" y="1718761"/>
            <a:ext cx="3443397" cy="2066573"/>
          </a:xfrm>
          <a:prstGeom prst="rect">
            <a:avLst/>
          </a:prstGeom>
        </p:spPr>
      </p:pic>
      <p:pic>
        <p:nvPicPr>
          <p:cNvPr id="10" name="Inhaltsplatzhalter 9">
            <a:hlinkClick r:id="rId4" action="ppaction://hlinksldjump"/>
          </p:cNvPr>
          <p:cNvPicPr>
            <a:picLocks noGrp="1" noChangeAspect="1"/>
          </p:cNvPicPr>
          <p:nvPr>
            <p:ph idx="1"/>
          </p:nvPr>
        </p:nvPicPr>
        <p:blipFill>
          <a:blip r:embed="rId5"/>
          <a:stretch>
            <a:fillRect/>
          </a:stretch>
        </p:blipFill>
        <p:spPr>
          <a:xfrm>
            <a:off x="4719910" y="1718761"/>
            <a:ext cx="3698533" cy="2113721"/>
          </a:xfrm>
        </p:spPr>
      </p:pic>
      <p:pic>
        <p:nvPicPr>
          <p:cNvPr id="12" name="Grafik 11">
            <a:hlinkClick r:id="rId6" action="ppaction://hlinksldjump"/>
          </p:cNvPr>
          <p:cNvPicPr>
            <a:picLocks noChangeAspect="1"/>
          </p:cNvPicPr>
          <p:nvPr/>
        </p:nvPicPr>
        <p:blipFill>
          <a:blip r:embed="rId7"/>
          <a:stretch>
            <a:fillRect/>
          </a:stretch>
        </p:blipFill>
        <p:spPr>
          <a:xfrm>
            <a:off x="2650294" y="4213735"/>
            <a:ext cx="3392697" cy="2263087"/>
          </a:xfrm>
          <a:prstGeom prst="rect">
            <a:avLst/>
          </a:prstGeom>
        </p:spPr>
      </p:pic>
    </p:spTree>
    <p:extLst>
      <p:ext uri="{BB962C8B-B14F-4D97-AF65-F5344CB8AC3E}">
        <p14:creationId xmlns:p14="http://schemas.microsoft.com/office/powerpoint/2010/main" val="1375178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7"/>
            <a:ext cx="8229600" cy="1385197"/>
          </a:xfrm>
        </p:spPr>
        <p:txBody>
          <a:bodyPr>
            <a:normAutofit/>
          </a:bodyPr>
          <a:lstStyle/>
          <a:p>
            <a:r>
              <a:rPr lang="de-CH" sz="4000" dirty="0"/>
              <a:t>Freunden Sie sich mit jemandem an, der gerne aufräumt!</a:t>
            </a:r>
          </a:p>
        </p:txBody>
      </p:sp>
      <p:pic>
        <p:nvPicPr>
          <p:cNvPr id="8" name="Inhaltsplatzhalter 7"/>
          <p:cNvPicPr>
            <a:picLocks noGrp="1" noChangeAspect="1"/>
          </p:cNvPicPr>
          <p:nvPr>
            <p:ph idx="1"/>
          </p:nvPr>
        </p:nvPicPr>
        <p:blipFill>
          <a:blip r:embed="rId2"/>
          <a:stretch>
            <a:fillRect/>
          </a:stretch>
        </p:blipFill>
        <p:spPr>
          <a:xfrm>
            <a:off x="2071687" y="2196306"/>
            <a:ext cx="5000625" cy="3333750"/>
          </a:xfrm>
          <a:prstGeom prst="rect">
            <a:avLst/>
          </a:prstGeom>
          <a:ln>
            <a:noFill/>
          </a:ln>
          <a:effectLst>
            <a:softEdge rad="112500"/>
          </a:effectLst>
        </p:spPr>
      </p:pic>
      <p:sp>
        <p:nvSpPr>
          <p:cNvPr id="3" name="Textfeld 2">
            <a:hlinkClick r:id="rId3" action="ppaction://hlinksldjump"/>
          </p:cNvPr>
          <p:cNvSpPr txBox="1"/>
          <p:nvPr/>
        </p:nvSpPr>
        <p:spPr>
          <a:xfrm>
            <a:off x="7587489" y="6188074"/>
            <a:ext cx="1248437" cy="369332"/>
          </a:xfrm>
          <a:prstGeom prst="rect">
            <a:avLst/>
          </a:prstGeom>
          <a:noFill/>
        </p:spPr>
        <p:txBody>
          <a:bodyPr wrap="square" rtlCol="0">
            <a:spAutoFit/>
          </a:bodyPr>
          <a:lstStyle/>
          <a:p>
            <a:r>
              <a:rPr lang="de-DE" dirty="0" smtClean="0">
                <a:latin typeface="Prestige Elite Std"/>
                <a:cs typeface="Prestige Elite Std"/>
              </a:rPr>
              <a:t>weiter</a:t>
            </a:r>
            <a:endParaRPr lang="de-DE" dirty="0">
              <a:latin typeface="Prestige Elite Std"/>
              <a:cs typeface="Prestige Elite Std"/>
            </a:endParaRPr>
          </a:p>
        </p:txBody>
      </p:sp>
    </p:spTree>
    <p:extLst>
      <p:ext uri="{BB962C8B-B14F-4D97-AF65-F5344CB8AC3E}">
        <p14:creationId xmlns:p14="http://schemas.microsoft.com/office/powerpoint/2010/main" val="512211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CH" sz="4000" dirty="0"/>
              <a:t>Hängen Sie eine Dartscheibe an die Wand!</a:t>
            </a:r>
          </a:p>
        </p:txBody>
      </p:sp>
      <p:sp>
        <p:nvSpPr>
          <p:cNvPr id="6" name="Textfeld 5"/>
          <p:cNvSpPr txBox="1"/>
          <p:nvPr/>
        </p:nvSpPr>
        <p:spPr>
          <a:xfrm>
            <a:off x="1321904" y="4816756"/>
            <a:ext cx="7185992" cy="1384995"/>
          </a:xfrm>
          <a:prstGeom prst="rect">
            <a:avLst/>
          </a:prstGeom>
          <a:noFill/>
        </p:spPr>
        <p:txBody>
          <a:bodyPr wrap="square" rtlCol="0">
            <a:spAutoFit/>
          </a:bodyPr>
          <a:lstStyle/>
          <a:p>
            <a:r>
              <a:rPr lang="de-CH" sz="2800" dirty="0">
                <a:latin typeface="Prestige Elite Std"/>
                <a:cs typeface="Prestige Elite Std"/>
              </a:rPr>
              <a:t>Sie wird ihnen Abwechslung Konzentration bringen und lässt Sie kreativ wirken.</a:t>
            </a:r>
          </a:p>
        </p:txBody>
      </p:sp>
      <p:pic>
        <p:nvPicPr>
          <p:cNvPr id="8" name="Inhaltsplatzhalter 7"/>
          <p:cNvPicPr>
            <a:picLocks noGrp="1" noChangeAspect="1"/>
          </p:cNvPicPr>
          <p:nvPr>
            <p:ph idx="1"/>
          </p:nvPr>
        </p:nvPicPr>
        <p:blipFill>
          <a:blip r:embed="rId2"/>
          <a:stretch>
            <a:fillRect/>
          </a:stretch>
        </p:blipFill>
        <p:spPr>
          <a:xfrm>
            <a:off x="2407242" y="1644707"/>
            <a:ext cx="4329516" cy="2879128"/>
          </a:xfrm>
          <a:prstGeom prst="rect">
            <a:avLst/>
          </a:prstGeom>
          <a:ln>
            <a:noFill/>
          </a:ln>
          <a:effectLst>
            <a:softEdge rad="112500"/>
          </a:effectLst>
        </p:spPr>
      </p:pic>
      <p:sp>
        <p:nvSpPr>
          <p:cNvPr id="3" name="Textfeld 2">
            <a:hlinkClick r:id="rId3" action="ppaction://hlinksldjump"/>
          </p:cNvPr>
          <p:cNvSpPr txBox="1"/>
          <p:nvPr/>
        </p:nvSpPr>
        <p:spPr>
          <a:xfrm>
            <a:off x="7748925" y="6201751"/>
            <a:ext cx="1065477" cy="369332"/>
          </a:xfrm>
          <a:prstGeom prst="rect">
            <a:avLst/>
          </a:prstGeom>
          <a:noFill/>
        </p:spPr>
        <p:txBody>
          <a:bodyPr wrap="square" rtlCol="0">
            <a:spAutoFit/>
          </a:bodyPr>
          <a:lstStyle/>
          <a:p>
            <a:r>
              <a:rPr lang="de-DE" dirty="0" smtClean="0">
                <a:latin typeface="Prestige Elite Std"/>
                <a:cs typeface="Prestige Elite Std"/>
              </a:rPr>
              <a:t>weiter</a:t>
            </a:r>
            <a:endParaRPr lang="de-DE" dirty="0">
              <a:latin typeface="Prestige Elite Std"/>
              <a:cs typeface="Prestige Elite Std"/>
            </a:endParaRPr>
          </a:p>
        </p:txBody>
      </p:sp>
    </p:spTree>
    <p:extLst>
      <p:ext uri="{BB962C8B-B14F-4D97-AF65-F5344CB8AC3E}">
        <p14:creationId xmlns:p14="http://schemas.microsoft.com/office/powerpoint/2010/main" val="3203481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7"/>
            <a:ext cx="8229600" cy="2428805"/>
          </a:xfrm>
        </p:spPr>
        <p:txBody>
          <a:bodyPr>
            <a:normAutofit/>
          </a:bodyPr>
          <a:lstStyle/>
          <a:p>
            <a:r>
              <a:rPr lang="de-CH" sz="3600" dirty="0"/>
              <a:t>Kaufen Sie sich Boxen und eine Heavy-</a:t>
            </a:r>
            <a:r>
              <a:rPr lang="de-CH" sz="3600" dirty="0" err="1"/>
              <a:t>Metal</a:t>
            </a:r>
            <a:r>
              <a:rPr lang="de-CH" sz="3600" dirty="0"/>
              <a:t> CD! Die Musik wird die anderen Geräusche übertönen.</a:t>
            </a:r>
          </a:p>
        </p:txBody>
      </p:sp>
      <p:pic>
        <p:nvPicPr>
          <p:cNvPr id="8" name="Inhaltsplatzhalter 7"/>
          <p:cNvPicPr>
            <a:picLocks noGrp="1" noChangeAspect="1"/>
          </p:cNvPicPr>
          <p:nvPr>
            <p:ph idx="1"/>
          </p:nvPr>
        </p:nvPicPr>
        <p:blipFill>
          <a:blip r:embed="rId2"/>
          <a:stretch>
            <a:fillRect/>
          </a:stretch>
        </p:blipFill>
        <p:spPr>
          <a:xfrm>
            <a:off x="2307971" y="2703442"/>
            <a:ext cx="4528057" cy="3396043"/>
          </a:xfrm>
          <a:prstGeom prst="rect">
            <a:avLst/>
          </a:prstGeom>
          <a:ln>
            <a:noFill/>
          </a:ln>
          <a:effectLst>
            <a:softEdge rad="112500"/>
          </a:effectLst>
        </p:spPr>
      </p:pic>
      <p:sp>
        <p:nvSpPr>
          <p:cNvPr id="3" name="Textfeld 2">
            <a:hlinkClick r:id="rId3" action="ppaction://hlinksldjump"/>
          </p:cNvPr>
          <p:cNvSpPr txBox="1"/>
          <p:nvPr/>
        </p:nvSpPr>
        <p:spPr>
          <a:xfrm>
            <a:off x="7899598" y="6284931"/>
            <a:ext cx="1011665" cy="369332"/>
          </a:xfrm>
          <a:prstGeom prst="rect">
            <a:avLst/>
          </a:prstGeom>
          <a:noFill/>
        </p:spPr>
        <p:txBody>
          <a:bodyPr wrap="square" rtlCol="0">
            <a:spAutoFit/>
          </a:bodyPr>
          <a:lstStyle/>
          <a:p>
            <a:r>
              <a:rPr lang="de-DE" dirty="0" smtClean="0">
                <a:latin typeface="Prestige Elite Std"/>
                <a:cs typeface="Prestige Elite Std"/>
              </a:rPr>
              <a:t>weiter</a:t>
            </a:r>
            <a:endParaRPr lang="de-DE" dirty="0">
              <a:latin typeface="Prestige Elite Std"/>
              <a:cs typeface="Prestige Elite Std"/>
            </a:endParaRPr>
          </a:p>
        </p:txBody>
      </p:sp>
    </p:spTree>
    <p:extLst>
      <p:ext uri="{BB962C8B-B14F-4D97-AF65-F5344CB8AC3E}">
        <p14:creationId xmlns:p14="http://schemas.microsoft.com/office/powerpoint/2010/main" val="2012296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285383" cy="1143000"/>
          </a:xfrm>
        </p:spPr>
        <p:txBody>
          <a:bodyPr>
            <a:normAutofit/>
          </a:bodyPr>
          <a:lstStyle/>
          <a:p>
            <a:r>
              <a:rPr lang="de-DE" sz="3200" dirty="0">
                <a:latin typeface="Prestige Elite Std"/>
                <a:cs typeface="Prestige Elite Std"/>
              </a:rPr>
              <a:t>Wählen Sie die auf Sie zutreffende Aussage</a:t>
            </a:r>
          </a:p>
        </p:txBody>
      </p:sp>
      <p:sp>
        <p:nvSpPr>
          <p:cNvPr id="3" name="Inhaltsplatzhalter 2"/>
          <p:cNvSpPr>
            <a:spLocks noGrp="1"/>
          </p:cNvSpPr>
          <p:nvPr>
            <p:ph idx="1"/>
          </p:nvPr>
        </p:nvSpPr>
        <p:spPr/>
        <p:txBody>
          <a:bodyPr>
            <a:normAutofit/>
          </a:bodyPr>
          <a:lstStyle/>
          <a:p>
            <a:r>
              <a:rPr lang="de-DE" sz="2400" dirty="0">
                <a:solidFill>
                  <a:srgbClr val="FFFFFF"/>
                </a:solidFill>
              </a:rPr>
              <a:t>Ich möchte mich einmal einfach nur zurücklehnen können.</a:t>
            </a:r>
          </a:p>
          <a:p>
            <a:endParaRPr lang="de-DE" sz="2400" dirty="0">
              <a:solidFill>
                <a:srgbClr val="FFFFFF"/>
              </a:solidFill>
            </a:endParaRPr>
          </a:p>
          <a:p>
            <a:r>
              <a:rPr lang="de-DE" sz="2400" dirty="0">
                <a:solidFill>
                  <a:srgbClr val="FFFFFF"/>
                </a:solidFill>
              </a:rPr>
              <a:t>Ich brauche eine Verschnaufpause.</a:t>
            </a:r>
          </a:p>
          <a:p>
            <a:endParaRPr lang="de-DE" sz="2400" dirty="0">
              <a:solidFill>
                <a:srgbClr val="FFFFFF"/>
              </a:solidFill>
            </a:endParaRPr>
          </a:p>
          <a:p>
            <a:r>
              <a:rPr lang="de-DE" sz="2400" dirty="0">
                <a:solidFill>
                  <a:srgbClr val="FFFFFF"/>
                </a:solidFill>
              </a:rPr>
              <a:t>Ich habe die Tendenz anderen zu helfen, obwohl ich kaum mit meiner eigenen Arbeit fertig werde.</a:t>
            </a:r>
          </a:p>
          <a:p>
            <a:pPr marL="0" indent="0">
              <a:buNone/>
            </a:pPr>
            <a:endParaRPr lang="de-DE" dirty="0">
              <a:solidFill>
                <a:srgbClr val="FFFFFF"/>
              </a:solidFill>
            </a:endParaRPr>
          </a:p>
        </p:txBody>
      </p:sp>
      <p:pic>
        <p:nvPicPr>
          <p:cNvPr id="8" name="Bild 7"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5955251" y="1998990"/>
            <a:ext cx="438542" cy="743712"/>
          </a:xfrm>
          <a:prstGeom prst="rect">
            <a:avLst/>
          </a:prstGeom>
        </p:spPr>
      </p:pic>
      <p:pic>
        <p:nvPicPr>
          <p:cNvPr id="9" name="Bild 8" descr="thumb_COLOURBOX7005552.jpg">
            <a:hlinkClick r:id="rId4"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a:off x="6393793" y="3083769"/>
            <a:ext cx="440715" cy="743712"/>
          </a:xfrm>
          <a:prstGeom prst="rect">
            <a:avLst/>
          </a:prstGeom>
        </p:spPr>
      </p:pic>
      <p:pic>
        <p:nvPicPr>
          <p:cNvPr id="10" name="Bild 9" descr="thumb_COLOURBOX7005552.jpg">
            <a:hlinkClick r:id="rId5"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6093353" y="4354823"/>
            <a:ext cx="438542" cy="743712"/>
          </a:xfrm>
          <a:prstGeom prst="rect">
            <a:avLst/>
          </a:prstGeom>
        </p:spPr>
      </p:pic>
    </p:spTree>
    <p:extLst>
      <p:ext uri="{BB962C8B-B14F-4D97-AF65-F5344CB8AC3E}">
        <p14:creationId xmlns:p14="http://schemas.microsoft.com/office/powerpoint/2010/main" val="1834127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latin typeface="Prestige Elite Std"/>
                <a:cs typeface="Prestige Elite Std"/>
              </a:rPr>
              <a:t>Sind es Albträume?</a:t>
            </a:r>
          </a:p>
        </p:txBody>
      </p:sp>
      <p:sp>
        <p:nvSpPr>
          <p:cNvPr id="3" name="Inhaltsplatzhalter 2"/>
          <p:cNvSpPr>
            <a:spLocks noGrp="1"/>
          </p:cNvSpPr>
          <p:nvPr>
            <p:ph idx="1"/>
          </p:nvPr>
        </p:nvSpPr>
        <p:spPr/>
        <p:txBody>
          <a:bodyPr/>
          <a:lstStyle/>
          <a:p>
            <a:endParaRPr lang="de-DE" dirty="0">
              <a:solidFill>
                <a:srgbClr val="FFFFFF"/>
              </a:solidFill>
            </a:endParaRPr>
          </a:p>
          <a:p>
            <a:r>
              <a:rPr lang="de-DE" sz="2800" dirty="0">
                <a:solidFill>
                  <a:srgbClr val="FFFFFF"/>
                </a:solidFill>
              </a:rPr>
              <a:t>Ja</a:t>
            </a:r>
          </a:p>
          <a:p>
            <a:endParaRPr lang="de-DE" sz="2800" dirty="0">
              <a:solidFill>
                <a:srgbClr val="FFFFFF"/>
              </a:solidFill>
            </a:endParaRPr>
          </a:p>
          <a:p>
            <a:r>
              <a:rPr lang="de-DE" sz="2800" dirty="0">
                <a:solidFill>
                  <a:srgbClr val="FFFFFF"/>
                </a:solidFill>
              </a:rPr>
              <a:t>Nein</a:t>
            </a:r>
          </a:p>
          <a:p>
            <a:pPr marL="0" indent="0">
              <a:buNone/>
            </a:pPr>
            <a:endParaRPr lang="de-DE" dirty="0">
              <a:solidFill>
                <a:srgbClr val="FFFFFF"/>
              </a:solidFill>
            </a:endParaRPr>
          </a:p>
        </p:txBody>
      </p:sp>
      <p:pic>
        <p:nvPicPr>
          <p:cNvPr id="8" name="Bild 7"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1810907" y="2164733"/>
            <a:ext cx="438542" cy="743712"/>
          </a:xfrm>
          <a:prstGeom prst="rect">
            <a:avLst/>
          </a:prstGeom>
        </p:spPr>
      </p:pic>
      <p:pic>
        <p:nvPicPr>
          <p:cNvPr id="9" name="Bild 8" descr="thumb_COLOURBOX7005552.jpg">
            <a:hlinkClick r:id="rId4"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a:off x="2249449" y="3119469"/>
            <a:ext cx="440715" cy="743712"/>
          </a:xfrm>
          <a:prstGeom prst="rect">
            <a:avLst/>
          </a:prstGeom>
        </p:spPr>
      </p:pic>
    </p:spTree>
    <p:extLst>
      <p:ext uri="{BB962C8B-B14F-4D97-AF65-F5344CB8AC3E}">
        <p14:creationId xmlns:p14="http://schemas.microsoft.com/office/powerpoint/2010/main" val="821859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5936593" cy="3224918"/>
          </a:xfrm>
        </p:spPr>
        <p:txBody>
          <a:bodyPr>
            <a:normAutofit fontScale="90000"/>
          </a:bodyPr>
          <a:lstStyle/>
          <a:p>
            <a:r>
              <a:rPr lang="de-DE" sz="3100" dirty="0">
                <a:latin typeface="Prestige Elite Std"/>
                <a:cs typeface="Prestige Elite Std"/>
              </a:rPr>
              <a:t>Kommt Ihnen die folgende Situation bekannt vor? :</a:t>
            </a:r>
            <a:br>
              <a:rPr lang="de-DE" sz="3100" dirty="0">
                <a:latin typeface="Prestige Elite Std"/>
                <a:cs typeface="Prestige Elite Std"/>
              </a:rPr>
            </a:br>
            <a:r>
              <a:rPr lang="de-DE" sz="3600" dirty="0">
                <a:latin typeface="Prestige Elite Std"/>
                <a:cs typeface="Prestige Elite Std"/>
              </a:rPr>
              <a:t/>
            </a:r>
            <a:br>
              <a:rPr lang="de-DE" sz="3600" dirty="0">
                <a:latin typeface="Prestige Elite Std"/>
                <a:cs typeface="Prestige Elite Std"/>
              </a:rPr>
            </a:br>
            <a:r>
              <a:rPr lang="de-DE" sz="2200" dirty="0">
                <a:latin typeface="Prestige Elite Std"/>
                <a:cs typeface="Prestige Elite Std"/>
              </a:rPr>
              <a:t>Das letzte Mal als mein Chef mir “Feedback“ zu meiner Arbeit gab, verspürte ich das dringende Bedürfnis, Ihn/Sie mit meinem Schnürsenkel zu erwürgen.</a:t>
            </a:r>
            <a:br>
              <a:rPr lang="de-DE" sz="2200" dirty="0">
                <a:latin typeface="Prestige Elite Std"/>
                <a:cs typeface="Prestige Elite Std"/>
              </a:rPr>
            </a:br>
            <a:endParaRPr lang="de-DE" sz="2200" dirty="0">
              <a:latin typeface="Prestige Elite Std"/>
              <a:cs typeface="Prestige Elite Std"/>
            </a:endParaRPr>
          </a:p>
        </p:txBody>
      </p:sp>
      <p:sp>
        <p:nvSpPr>
          <p:cNvPr id="3" name="Inhaltsplatzhalter 2"/>
          <p:cNvSpPr>
            <a:spLocks noGrp="1"/>
          </p:cNvSpPr>
          <p:nvPr>
            <p:ph idx="1"/>
          </p:nvPr>
        </p:nvSpPr>
        <p:spPr>
          <a:xfrm>
            <a:off x="457200" y="2888074"/>
            <a:ext cx="5936593" cy="2210741"/>
          </a:xfrm>
        </p:spPr>
        <p:txBody>
          <a:bodyPr>
            <a:normAutofit fontScale="62500" lnSpcReduction="20000"/>
          </a:bodyPr>
          <a:lstStyle/>
          <a:p>
            <a:endParaRPr lang="de-DE" dirty="0">
              <a:solidFill>
                <a:srgbClr val="FFFFFF"/>
              </a:solidFill>
            </a:endParaRPr>
          </a:p>
          <a:p>
            <a:endParaRPr lang="de-DE" dirty="0">
              <a:solidFill>
                <a:srgbClr val="FFFFFF"/>
              </a:solidFill>
            </a:endParaRPr>
          </a:p>
          <a:p>
            <a:pPr marL="0" indent="0">
              <a:buNone/>
            </a:pPr>
            <a:endParaRPr lang="de-DE" dirty="0">
              <a:solidFill>
                <a:srgbClr val="FFFFFF"/>
              </a:solidFill>
            </a:endParaRPr>
          </a:p>
          <a:p>
            <a:r>
              <a:rPr lang="de-DE" sz="4000" dirty="0" smtClean="0">
                <a:solidFill>
                  <a:srgbClr val="FFFFFF"/>
                </a:solidFill>
              </a:rPr>
              <a:t>Ja</a:t>
            </a:r>
          </a:p>
          <a:p>
            <a:endParaRPr lang="de-DE" sz="4000" dirty="0">
              <a:solidFill>
                <a:srgbClr val="FFFFFF"/>
              </a:solidFill>
            </a:endParaRPr>
          </a:p>
          <a:p>
            <a:r>
              <a:rPr lang="de-DE" sz="4000" dirty="0">
                <a:solidFill>
                  <a:srgbClr val="FFFFFF"/>
                </a:solidFill>
              </a:rPr>
              <a:t>Nein</a:t>
            </a:r>
          </a:p>
          <a:p>
            <a:pPr marL="0" indent="0">
              <a:buNone/>
            </a:pPr>
            <a:endParaRPr lang="de-DE" dirty="0">
              <a:solidFill>
                <a:srgbClr val="FFFFFF"/>
              </a:solidFill>
            </a:endParaRPr>
          </a:p>
        </p:txBody>
      </p:sp>
      <p:pic>
        <p:nvPicPr>
          <p:cNvPr id="10" name="Bild 9"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1956558" y="3744216"/>
            <a:ext cx="438542" cy="743712"/>
          </a:xfrm>
          <a:prstGeom prst="rect">
            <a:avLst/>
          </a:prstGeom>
        </p:spPr>
      </p:pic>
      <p:pic>
        <p:nvPicPr>
          <p:cNvPr id="11" name="Bild 10" descr="thumb_COLOURBOX7005552.jpg">
            <a:hlinkClick r:id="rId4"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a:off x="2381904" y="4487928"/>
            <a:ext cx="481080" cy="743712"/>
          </a:xfrm>
          <a:prstGeom prst="rect">
            <a:avLst/>
          </a:prstGeom>
        </p:spPr>
      </p:pic>
    </p:spTree>
    <p:extLst>
      <p:ext uri="{BB962C8B-B14F-4D97-AF65-F5344CB8AC3E}">
        <p14:creationId xmlns:p14="http://schemas.microsoft.com/office/powerpoint/2010/main" val="103405233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p:txBody>
          <a:bodyPr>
            <a:normAutofit lnSpcReduction="10000"/>
          </a:bodyPr>
          <a:lstStyle/>
          <a:p>
            <a:pPr marL="0" indent="0">
              <a:buNone/>
            </a:pPr>
            <a:endParaRPr lang="de-CH" sz="3200" dirty="0"/>
          </a:p>
          <a:p>
            <a:pPr marL="0" indent="0">
              <a:buNone/>
            </a:pPr>
            <a:endParaRPr lang="de-CH" sz="3200" dirty="0"/>
          </a:p>
          <a:p>
            <a:pPr marL="0" indent="0">
              <a:buNone/>
            </a:pPr>
            <a:endParaRPr lang="de-CH" sz="3200" dirty="0"/>
          </a:p>
          <a:p>
            <a:pPr marL="0" indent="0" algn="ctr">
              <a:buNone/>
            </a:pPr>
            <a:r>
              <a:rPr lang="de-CH" sz="3000" dirty="0">
                <a:latin typeface="Prestige Elite Std"/>
                <a:cs typeface="Prestige Elite Std"/>
              </a:rPr>
              <a:t>Bitte bewegen Sie sich nicht von der Stelle und heben Sie langsam Ihre Hände über den Kopf. In wenigen Minuten werden einige Beamten erscheinen. Sie sehen aus wie Polizisten, lassen Sie sich aber nicht täuschen. Sie werden Sie in Sicherheit bringen.</a:t>
            </a:r>
          </a:p>
        </p:txBody>
      </p:sp>
      <p:pic>
        <p:nvPicPr>
          <p:cNvPr id="10" name="Grafik 9"/>
          <p:cNvPicPr>
            <a:picLocks noChangeAspect="1"/>
          </p:cNvPicPr>
          <p:nvPr/>
        </p:nvPicPr>
        <p:blipFill>
          <a:blip r:embed="rId2"/>
          <a:stretch>
            <a:fillRect/>
          </a:stretch>
        </p:blipFill>
        <p:spPr>
          <a:xfrm>
            <a:off x="3240889" y="434197"/>
            <a:ext cx="2662222" cy="2332006"/>
          </a:xfrm>
          <a:prstGeom prst="rect">
            <a:avLst/>
          </a:prstGeom>
        </p:spPr>
      </p:pic>
      <p:sp>
        <p:nvSpPr>
          <p:cNvPr id="3" name="Textfeld 2">
            <a:hlinkClick r:id="rId3" action="ppaction://hlinksldjump"/>
          </p:cNvPr>
          <p:cNvSpPr txBox="1"/>
          <p:nvPr/>
        </p:nvSpPr>
        <p:spPr>
          <a:xfrm>
            <a:off x="7867311" y="6295692"/>
            <a:ext cx="1119289" cy="369332"/>
          </a:xfrm>
          <a:prstGeom prst="rect">
            <a:avLst/>
          </a:prstGeom>
          <a:noFill/>
        </p:spPr>
        <p:txBody>
          <a:bodyPr wrap="square" rtlCol="0">
            <a:spAutoFit/>
          </a:bodyPr>
          <a:lstStyle/>
          <a:p>
            <a:r>
              <a:rPr lang="de-DE" dirty="0" smtClean="0">
                <a:latin typeface="Prestige Elite Std"/>
                <a:cs typeface="Prestige Elite Std"/>
              </a:rPr>
              <a:t>weiter</a:t>
            </a:r>
            <a:endParaRPr lang="de-DE" dirty="0">
              <a:latin typeface="Prestige Elite Std"/>
              <a:cs typeface="Prestige Elite Std"/>
            </a:endParaRPr>
          </a:p>
        </p:txBody>
      </p:sp>
    </p:spTree>
    <p:extLst>
      <p:ext uri="{BB962C8B-B14F-4D97-AF65-F5344CB8AC3E}">
        <p14:creationId xmlns:p14="http://schemas.microsoft.com/office/powerpoint/2010/main" val="328856325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5936593" cy="1325562"/>
          </a:xfrm>
        </p:spPr>
        <p:txBody>
          <a:bodyPr>
            <a:noAutofit/>
          </a:bodyPr>
          <a:lstStyle/>
          <a:p>
            <a:r>
              <a:rPr lang="de-DE" sz="2800" dirty="0">
                <a:latin typeface="Prestige Elite Std"/>
                <a:cs typeface="Prestige Elite Std"/>
              </a:rPr>
              <a:t>Vervollständigen Sie den Satz:</a:t>
            </a:r>
            <a:br>
              <a:rPr lang="de-DE" sz="2800" dirty="0">
                <a:latin typeface="Prestige Elite Std"/>
                <a:cs typeface="Prestige Elite Std"/>
              </a:rPr>
            </a:br>
            <a:r>
              <a:rPr lang="de-DE" sz="2800" dirty="0">
                <a:latin typeface="Prestige Elite Std"/>
                <a:cs typeface="Prestige Elite Std"/>
              </a:rPr>
              <a:t>Mein Chef ist …</a:t>
            </a:r>
          </a:p>
        </p:txBody>
      </p:sp>
      <p:sp>
        <p:nvSpPr>
          <p:cNvPr id="3" name="Inhaltsplatzhalter 2"/>
          <p:cNvSpPr>
            <a:spLocks noGrp="1"/>
          </p:cNvSpPr>
          <p:nvPr>
            <p:ph idx="1"/>
          </p:nvPr>
        </p:nvSpPr>
        <p:spPr>
          <a:xfrm>
            <a:off x="457201" y="2144889"/>
            <a:ext cx="5437813" cy="3981274"/>
          </a:xfrm>
        </p:spPr>
        <p:txBody>
          <a:bodyPr>
            <a:normAutofit/>
          </a:bodyPr>
          <a:lstStyle/>
          <a:p>
            <a:endParaRPr lang="de-DE" sz="2000" dirty="0">
              <a:solidFill>
                <a:srgbClr val="FFFFFF"/>
              </a:solidFill>
            </a:endParaRPr>
          </a:p>
          <a:p>
            <a:r>
              <a:rPr lang="de-DE" sz="2000" dirty="0">
                <a:solidFill>
                  <a:srgbClr val="FFFFFF"/>
                </a:solidFill>
              </a:rPr>
              <a:t>… ein </a:t>
            </a:r>
            <a:r>
              <a:rPr lang="de-DE" sz="2000" dirty="0" err="1">
                <a:solidFill>
                  <a:srgbClr val="FFFFFF"/>
                </a:solidFill>
              </a:rPr>
              <a:t>bünzliger</a:t>
            </a:r>
            <a:r>
              <a:rPr lang="de-DE" sz="2000" dirty="0">
                <a:solidFill>
                  <a:srgbClr val="FFFFFF"/>
                </a:solidFill>
              </a:rPr>
              <a:t>, kleinkarierter, rechthaberischer Schnösel, der sich seinen teuren Kugelschreiber am besten den A**** hochschieben soll!</a:t>
            </a:r>
          </a:p>
          <a:p>
            <a:endParaRPr lang="de-DE" sz="2000" dirty="0">
              <a:solidFill>
                <a:srgbClr val="FFFFFF"/>
              </a:solidFill>
            </a:endParaRPr>
          </a:p>
          <a:p>
            <a:r>
              <a:rPr lang="de-DE" sz="2000" dirty="0">
                <a:solidFill>
                  <a:srgbClr val="FFFFFF"/>
                </a:solidFill>
              </a:rPr>
              <a:t>… eine aufgeblasene, ignorante, arrogante und schleimige Ochsenkröte!</a:t>
            </a:r>
          </a:p>
          <a:p>
            <a:pPr marL="0" indent="0">
              <a:buNone/>
            </a:pPr>
            <a:endParaRPr lang="de-DE" dirty="0">
              <a:solidFill>
                <a:srgbClr val="FFFFFF"/>
              </a:solidFill>
            </a:endParaRPr>
          </a:p>
        </p:txBody>
      </p:sp>
      <p:pic>
        <p:nvPicPr>
          <p:cNvPr id="8" name="Bild 7"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5814954" y="2899376"/>
            <a:ext cx="438542" cy="743712"/>
          </a:xfrm>
          <a:prstGeom prst="rect">
            <a:avLst/>
          </a:prstGeom>
        </p:spPr>
      </p:pic>
      <p:pic>
        <p:nvPicPr>
          <p:cNvPr id="9" name="Bild 8"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a:off x="6226635" y="4306508"/>
            <a:ext cx="440715" cy="743712"/>
          </a:xfrm>
          <a:prstGeom prst="rect">
            <a:avLst/>
          </a:prstGeom>
        </p:spPr>
      </p:pic>
    </p:spTree>
    <p:extLst>
      <p:ext uri="{BB962C8B-B14F-4D97-AF65-F5344CB8AC3E}">
        <p14:creationId xmlns:p14="http://schemas.microsoft.com/office/powerpoint/2010/main" val="28562930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sz="3600" dirty="0"/>
              <a:t>Sie haben zwei Möglichkeiten:</a:t>
            </a:r>
          </a:p>
        </p:txBody>
      </p:sp>
      <p:sp>
        <p:nvSpPr>
          <p:cNvPr id="8" name="Inhaltsplatzhalter 7"/>
          <p:cNvSpPr>
            <a:spLocks noGrp="1"/>
          </p:cNvSpPr>
          <p:nvPr>
            <p:ph idx="1"/>
          </p:nvPr>
        </p:nvSpPr>
        <p:spPr/>
        <p:txBody>
          <a:bodyPr>
            <a:normAutofit/>
          </a:bodyPr>
          <a:lstStyle/>
          <a:p>
            <a:pPr marL="0" indent="0">
              <a:buNone/>
            </a:pPr>
            <a:endParaRPr lang="de-CH" sz="2400" dirty="0"/>
          </a:p>
          <a:p>
            <a:pPr marL="514350" indent="-514350">
              <a:buAutoNum type="alphaLcParenR"/>
            </a:pPr>
            <a:r>
              <a:rPr lang="de-CH" sz="2400" dirty="0">
                <a:latin typeface="Prestige Elite Std"/>
                <a:cs typeface="Prestige Elite Std"/>
              </a:rPr>
              <a:t>Beim nächsten Meeting, an dem möglichst viele hohe Tiere anwesend sind, legen Sie ihrem Chef ein </a:t>
            </a:r>
            <a:r>
              <a:rPr lang="de-CH" sz="2400" dirty="0" err="1">
                <a:latin typeface="Prestige Elite Std"/>
                <a:cs typeface="Prestige Elite Std"/>
              </a:rPr>
              <a:t>Pupskissen</a:t>
            </a:r>
            <a:r>
              <a:rPr lang="de-CH" sz="2400" dirty="0">
                <a:latin typeface="Prestige Elite Std"/>
                <a:cs typeface="Prestige Elite Std"/>
              </a:rPr>
              <a:t> auf den Stuhl.</a:t>
            </a:r>
          </a:p>
          <a:p>
            <a:pPr marL="514350" indent="-514350">
              <a:buAutoNum type="alphaLcParenR"/>
            </a:pPr>
            <a:endParaRPr lang="de-CH" sz="2400" dirty="0"/>
          </a:p>
          <a:p>
            <a:pPr marL="514350" indent="-514350">
              <a:buAutoNum type="alphaLcParenR"/>
            </a:pPr>
            <a:r>
              <a:rPr lang="de-CH" sz="2400" dirty="0">
                <a:latin typeface="Prestige Elite Std"/>
                <a:cs typeface="Prestige Elite Std"/>
              </a:rPr>
              <a:t>Backen Sie ihrem Chef einen Kuchen mit Katzenfutter-Meerrettich-Füllung.</a:t>
            </a:r>
          </a:p>
          <a:p>
            <a:pPr marL="0" indent="0">
              <a:buNone/>
            </a:pPr>
            <a:endParaRPr lang="de-CH" sz="3200" dirty="0"/>
          </a:p>
        </p:txBody>
      </p:sp>
      <p:sp>
        <p:nvSpPr>
          <p:cNvPr id="3" name="Textfeld 2">
            <a:hlinkClick r:id="rId2" action="ppaction://hlinksldjump"/>
          </p:cNvPr>
          <p:cNvSpPr txBox="1"/>
          <p:nvPr/>
        </p:nvSpPr>
        <p:spPr>
          <a:xfrm>
            <a:off x="7759687" y="6274169"/>
            <a:ext cx="1108527" cy="369332"/>
          </a:xfrm>
          <a:prstGeom prst="rect">
            <a:avLst/>
          </a:prstGeom>
          <a:noFill/>
        </p:spPr>
        <p:txBody>
          <a:bodyPr wrap="square" rtlCol="0">
            <a:spAutoFit/>
          </a:bodyPr>
          <a:lstStyle/>
          <a:p>
            <a:r>
              <a:rPr lang="de-DE" dirty="0" smtClean="0">
                <a:latin typeface="Prestige Elite Std"/>
                <a:cs typeface="Prestige Elite Std"/>
              </a:rPr>
              <a:t>weiter</a:t>
            </a:r>
            <a:endParaRPr lang="de-DE" dirty="0">
              <a:latin typeface="Prestige Elite Std"/>
              <a:cs typeface="Prestige Elite Std"/>
            </a:endParaRPr>
          </a:p>
        </p:txBody>
      </p:sp>
    </p:spTree>
    <p:extLst>
      <p:ext uri="{BB962C8B-B14F-4D97-AF65-F5344CB8AC3E}">
        <p14:creationId xmlns:p14="http://schemas.microsoft.com/office/powerpoint/2010/main" val="204216836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7"/>
            <a:ext cx="8229600" cy="1931849"/>
          </a:xfrm>
        </p:spPr>
        <p:txBody>
          <a:bodyPr>
            <a:noAutofit/>
          </a:bodyPr>
          <a:lstStyle/>
          <a:p>
            <a:r>
              <a:rPr lang="de-CH" sz="4000" dirty="0"/>
              <a:t>Wir empfehlen, mit dem Orakel über Liebe zu sprechen.</a:t>
            </a:r>
          </a:p>
        </p:txBody>
      </p:sp>
      <p:sp>
        <p:nvSpPr>
          <p:cNvPr id="8" name="Inhaltsplatzhalter 7"/>
          <p:cNvSpPr>
            <a:spLocks noGrp="1"/>
          </p:cNvSpPr>
          <p:nvPr>
            <p:ph idx="1"/>
          </p:nvPr>
        </p:nvSpPr>
        <p:spPr/>
        <p:txBody>
          <a:bodyPr>
            <a:normAutofit/>
          </a:bodyPr>
          <a:lstStyle/>
          <a:p>
            <a:pPr marL="0" indent="0">
              <a:buNone/>
            </a:pPr>
            <a:endParaRPr lang="de-CH" sz="3200" dirty="0"/>
          </a:p>
          <a:p>
            <a:pPr marL="0" indent="0">
              <a:buNone/>
            </a:pPr>
            <a:endParaRPr lang="de-CH" sz="3200" dirty="0"/>
          </a:p>
        </p:txBody>
      </p:sp>
      <p:pic>
        <p:nvPicPr>
          <p:cNvPr id="4" name="Grafik 3"/>
          <p:cNvPicPr>
            <a:picLocks noChangeAspect="1"/>
          </p:cNvPicPr>
          <p:nvPr/>
        </p:nvPicPr>
        <p:blipFill>
          <a:blip r:embed="rId2"/>
          <a:stretch>
            <a:fillRect/>
          </a:stretch>
        </p:blipFill>
        <p:spPr>
          <a:xfrm>
            <a:off x="1908313" y="2522640"/>
            <a:ext cx="5317434" cy="3323396"/>
          </a:xfrm>
          <a:prstGeom prst="rect">
            <a:avLst/>
          </a:prstGeom>
          <a:ln>
            <a:noFill/>
          </a:ln>
          <a:effectLst>
            <a:softEdge rad="112500"/>
          </a:effectLst>
        </p:spPr>
      </p:pic>
      <p:sp>
        <p:nvSpPr>
          <p:cNvPr id="3" name="Textfeld 2">
            <a:hlinkClick r:id="rId3" action="ppaction://hlinksldjump"/>
          </p:cNvPr>
          <p:cNvSpPr txBox="1"/>
          <p:nvPr/>
        </p:nvSpPr>
        <p:spPr>
          <a:xfrm>
            <a:off x="7888836" y="6220359"/>
            <a:ext cx="1033190" cy="369332"/>
          </a:xfrm>
          <a:prstGeom prst="rect">
            <a:avLst/>
          </a:prstGeom>
          <a:noFill/>
        </p:spPr>
        <p:txBody>
          <a:bodyPr wrap="square" rtlCol="0">
            <a:spAutoFit/>
          </a:bodyPr>
          <a:lstStyle/>
          <a:p>
            <a:r>
              <a:rPr lang="de-DE" dirty="0" smtClean="0">
                <a:latin typeface="Prestige Elite Std"/>
                <a:cs typeface="Prestige Elite Std"/>
              </a:rPr>
              <a:t>weiter</a:t>
            </a:r>
            <a:endParaRPr lang="de-DE" dirty="0">
              <a:latin typeface="Prestige Elite Std"/>
              <a:cs typeface="Prestige Elite Std"/>
            </a:endParaRPr>
          </a:p>
        </p:txBody>
      </p:sp>
    </p:spTree>
    <p:extLst>
      <p:ext uri="{BB962C8B-B14F-4D97-AF65-F5344CB8AC3E}">
        <p14:creationId xmlns:p14="http://schemas.microsoft.com/office/powerpoint/2010/main" val="3129495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8842" y="547453"/>
            <a:ext cx="6530009" cy="1143000"/>
          </a:xfrm>
        </p:spPr>
        <p:txBody>
          <a:bodyPr>
            <a:noAutofit/>
          </a:bodyPr>
          <a:lstStyle/>
          <a:p>
            <a:r>
              <a:rPr lang="de-DE" sz="2800" dirty="0">
                <a:latin typeface="Prestige Elite Std"/>
                <a:cs typeface="Prestige Elite Std"/>
              </a:rPr>
              <a:t>Welche Auswirkungen hat dies auf Sie?</a:t>
            </a:r>
          </a:p>
        </p:txBody>
      </p:sp>
      <p:sp>
        <p:nvSpPr>
          <p:cNvPr id="3" name="Inhaltsplatzhalter 2"/>
          <p:cNvSpPr>
            <a:spLocks noGrp="1"/>
          </p:cNvSpPr>
          <p:nvPr>
            <p:ph idx="1"/>
          </p:nvPr>
        </p:nvSpPr>
        <p:spPr>
          <a:xfrm>
            <a:off x="457201" y="1600200"/>
            <a:ext cx="5495878" cy="4525963"/>
          </a:xfrm>
        </p:spPr>
        <p:txBody>
          <a:bodyPr/>
          <a:lstStyle/>
          <a:p>
            <a:endParaRPr lang="de-DE" dirty="0">
              <a:solidFill>
                <a:srgbClr val="FFFFFF"/>
              </a:solidFill>
            </a:endParaRPr>
          </a:p>
          <a:p>
            <a:endParaRPr lang="de-DE" dirty="0">
              <a:solidFill>
                <a:srgbClr val="FFFFFF"/>
              </a:solidFill>
            </a:endParaRPr>
          </a:p>
          <a:p>
            <a:r>
              <a:rPr lang="de-DE" sz="2800" dirty="0">
                <a:solidFill>
                  <a:srgbClr val="FFFFFF"/>
                </a:solidFill>
              </a:rPr>
              <a:t>Ich fühle mich gestresst.</a:t>
            </a:r>
          </a:p>
          <a:p>
            <a:endParaRPr lang="de-DE" sz="2800" dirty="0">
              <a:solidFill>
                <a:srgbClr val="FFFFFF"/>
              </a:solidFill>
            </a:endParaRPr>
          </a:p>
          <a:p>
            <a:r>
              <a:rPr lang="de-DE" sz="2800" dirty="0">
                <a:solidFill>
                  <a:srgbClr val="FFFFFF"/>
                </a:solidFill>
              </a:rPr>
              <a:t>Ich fühle mich gelangweilt.</a:t>
            </a:r>
          </a:p>
          <a:p>
            <a:pPr marL="0" indent="0">
              <a:buNone/>
            </a:pPr>
            <a:endParaRPr lang="de-DE" dirty="0">
              <a:solidFill>
                <a:srgbClr val="FFFFFF"/>
              </a:solidFill>
            </a:endParaRPr>
          </a:p>
        </p:txBody>
      </p:sp>
      <p:pic>
        <p:nvPicPr>
          <p:cNvPr id="8" name="Bild 7"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4822755" y="2656784"/>
            <a:ext cx="438542" cy="743712"/>
          </a:xfrm>
          <a:prstGeom prst="rect">
            <a:avLst/>
          </a:prstGeom>
        </p:spPr>
      </p:pic>
      <p:pic>
        <p:nvPicPr>
          <p:cNvPr id="9" name="Bild 8" descr="thumb_COLOURBOX7005552.jpg"/>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a:off x="5261297" y="3745571"/>
            <a:ext cx="440715" cy="743712"/>
          </a:xfrm>
          <a:prstGeom prst="rect">
            <a:avLst/>
          </a:prstGeom>
        </p:spPr>
      </p:pic>
    </p:spTree>
    <p:extLst>
      <p:ext uri="{BB962C8B-B14F-4D97-AF65-F5344CB8AC3E}">
        <p14:creationId xmlns:p14="http://schemas.microsoft.com/office/powerpoint/2010/main" val="1778410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391" y="274638"/>
            <a:ext cx="6609521" cy="1143000"/>
          </a:xfrm>
        </p:spPr>
        <p:txBody>
          <a:bodyPr>
            <a:normAutofit/>
          </a:bodyPr>
          <a:lstStyle/>
          <a:p>
            <a:r>
              <a:rPr lang="de-DE" sz="2800" dirty="0">
                <a:latin typeface="Prestige Elite Std"/>
                <a:cs typeface="Prestige Elite Std"/>
              </a:rPr>
              <a:t>Was halten Sie von Aufputschmitteln?</a:t>
            </a:r>
          </a:p>
        </p:txBody>
      </p:sp>
      <p:sp>
        <p:nvSpPr>
          <p:cNvPr id="3" name="Inhaltsplatzhalter 2"/>
          <p:cNvSpPr>
            <a:spLocks noGrp="1"/>
          </p:cNvSpPr>
          <p:nvPr>
            <p:ph idx="1"/>
          </p:nvPr>
        </p:nvSpPr>
        <p:spPr/>
        <p:txBody>
          <a:bodyPr/>
          <a:lstStyle/>
          <a:p>
            <a:endParaRPr lang="de-DE" dirty="0">
              <a:solidFill>
                <a:srgbClr val="FFFFFF"/>
              </a:solidFill>
            </a:endParaRPr>
          </a:p>
          <a:p>
            <a:endParaRPr lang="de-DE" dirty="0">
              <a:solidFill>
                <a:srgbClr val="FFFFFF"/>
              </a:solidFill>
            </a:endParaRPr>
          </a:p>
          <a:p>
            <a:r>
              <a:rPr lang="de-DE" sz="2800" dirty="0">
                <a:solidFill>
                  <a:srgbClr val="FFFFFF"/>
                </a:solidFill>
              </a:rPr>
              <a:t>Wieso nicht</a:t>
            </a:r>
            <a:r>
              <a:rPr lang="de-DE" sz="2800" dirty="0" smtClean="0">
                <a:solidFill>
                  <a:srgbClr val="FFFFFF"/>
                </a:solidFill>
              </a:rPr>
              <a:t>?</a:t>
            </a:r>
          </a:p>
          <a:p>
            <a:endParaRPr lang="de-DE" sz="2800" dirty="0">
              <a:solidFill>
                <a:srgbClr val="FFFFFF"/>
              </a:solidFill>
            </a:endParaRPr>
          </a:p>
          <a:p>
            <a:r>
              <a:rPr lang="de-DE" sz="2800" dirty="0">
                <a:solidFill>
                  <a:srgbClr val="FFFFFF"/>
                </a:solidFill>
              </a:rPr>
              <a:t>Wenig</a:t>
            </a:r>
            <a:r>
              <a:rPr lang="de-DE" sz="2800" dirty="0" smtClean="0">
                <a:solidFill>
                  <a:srgbClr val="FFFFFF"/>
                </a:solidFill>
              </a:rPr>
              <a:t>.</a:t>
            </a:r>
          </a:p>
          <a:p>
            <a:endParaRPr lang="de-DE" sz="2800" dirty="0">
              <a:solidFill>
                <a:srgbClr val="FFFFFF"/>
              </a:solidFill>
            </a:endParaRPr>
          </a:p>
          <a:p>
            <a:r>
              <a:rPr lang="de-DE" sz="2800" dirty="0">
                <a:solidFill>
                  <a:srgbClr val="FFFFFF"/>
                </a:solidFill>
              </a:rPr>
              <a:t>Ein absolutes </a:t>
            </a:r>
            <a:r>
              <a:rPr lang="de-DE" sz="2800" dirty="0" err="1">
                <a:solidFill>
                  <a:srgbClr val="FFFFFF"/>
                </a:solidFill>
              </a:rPr>
              <a:t>No</a:t>
            </a:r>
            <a:r>
              <a:rPr lang="de-DE" sz="2800" dirty="0">
                <a:solidFill>
                  <a:srgbClr val="FFFFFF"/>
                </a:solidFill>
              </a:rPr>
              <a:t>-Go!</a:t>
            </a:r>
          </a:p>
          <a:p>
            <a:pPr marL="0" indent="0">
              <a:buNone/>
            </a:pPr>
            <a:endParaRPr lang="de-DE" dirty="0">
              <a:solidFill>
                <a:srgbClr val="FFFFFF"/>
              </a:solidFill>
            </a:endParaRPr>
          </a:p>
        </p:txBody>
      </p:sp>
      <p:pic>
        <p:nvPicPr>
          <p:cNvPr id="8" name="Bild 7"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5132691" y="2706162"/>
            <a:ext cx="438542" cy="743712"/>
          </a:xfrm>
          <a:prstGeom prst="rect">
            <a:avLst/>
          </a:prstGeom>
        </p:spPr>
      </p:pic>
      <p:pic>
        <p:nvPicPr>
          <p:cNvPr id="9" name="Bild 8"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a:off x="5669294" y="3668183"/>
            <a:ext cx="440715" cy="743712"/>
          </a:xfrm>
          <a:prstGeom prst="rect">
            <a:avLst/>
          </a:prstGeom>
        </p:spPr>
      </p:pic>
      <p:pic>
        <p:nvPicPr>
          <p:cNvPr id="10" name="Bild 9"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5229666" y="4707965"/>
            <a:ext cx="438542" cy="743712"/>
          </a:xfrm>
          <a:prstGeom prst="rect">
            <a:avLst/>
          </a:prstGeom>
        </p:spPr>
      </p:pic>
    </p:spTree>
    <p:extLst>
      <p:ext uri="{BB962C8B-B14F-4D97-AF65-F5344CB8AC3E}">
        <p14:creationId xmlns:p14="http://schemas.microsoft.com/office/powerpoint/2010/main" val="1905744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CH" sz="4000" dirty="0"/>
              <a:t>Probieren Sie einmal einen </a:t>
            </a:r>
            <a:r>
              <a:rPr lang="de-CH" sz="4000" dirty="0" err="1"/>
              <a:t>Ovodrink</a:t>
            </a:r>
            <a:r>
              <a:rPr lang="de-CH" sz="4000" dirty="0"/>
              <a:t>!</a:t>
            </a:r>
          </a:p>
        </p:txBody>
      </p:sp>
      <p:pic>
        <p:nvPicPr>
          <p:cNvPr id="4" name="Inhaltsplatzhalter 3"/>
          <p:cNvPicPr>
            <a:picLocks noGrp="1" noChangeAspect="1"/>
          </p:cNvPicPr>
          <p:nvPr>
            <p:ph idx="1"/>
          </p:nvPr>
        </p:nvPicPr>
        <p:blipFill>
          <a:blip r:embed="rId2"/>
          <a:stretch>
            <a:fillRect/>
          </a:stretch>
        </p:blipFill>
        <p:spPr>
          <a:xfrm>
            <a:off x="2766444" y="1417638"/>
            <a:ext cx="3507337" cy="3342931"/>
          </a:xfrm>
        </p:spPr>
      </p:pic>
      <p:sp>
        <p:nvSpPr>
          <p:cNvPr id="5" name="Textfeld 4"/>
          <p:cNvSpPr txBox="1"/>
          <p:nvPr/>
        </p:nvSpPr>
        <p:spPr>
          <a:xfrm>
            <a:off x="939836" y="5029200"/>
            <a:ext cx="7160555" cy="830997"/>
          </a:xfrm>
          <a:prstGeom prst="rect">
            <a:avLst/>
          </a:prstGeom>
          <a:noFill/>
        </p:spPr>
        <p:txBody>
          <a:bodyPr wrap="square" rtlCol="0">
            <a:spAutoFit/>
          </a:bodyPr>
          <a:lstStyle/>
          <a:p>
            <a:r>
              <a:rPr lang="de-CH" sz="2400" dirty="0">
                <a:latin typeface="Prestige Elite Std"/>
                <a:cs typeface="Prestige Elite Std"/>
              </a:rPr>
              <a:t>… denn mit Ovomaltine kannst du’s nicht besser, aber länger.</a:t>
            </a:r>
          </a:p>
        </p:txBody>
      </p:sp>
      <p:sp>
        <p:nvSpPr>
          <p:cNvPr id="3" name="Textfeld 2">
            <a:hlinkClick r:id="rId3" action="ppaction://hlinksldjump"/>
          </p:cNvPr>
          <p:cNvSpPr txBox="1"/>
          <p:nvPr/>
        </p:nvSpPr>
        <p:spPr>
          <a:xfrm>
            <a:off x="7835024" y="6338740"/>
            <a:ext cx="1097764" cy="369332"/>
          </a:xfrm>
          <a:prstGeom prst="rect">
            <a:avLst/>
          </a:prstGeom>
          <a:noFill/>
        </p:spPr>
        <p:txBody>
          <a:bodyPr wrap="square" rtlCol="0">
            <a:spAutoFit/>
          </a:bodyPr>
          <a:lstStyle/>
          <a:p>
            <a:r>
              <a:rPr lang="de-DE" dirty="0" smtClean="0">
                <a:latin typeface="Prestige Elite Std"/>
                <a:cs typeface="Prestige Elite Std"/>
              </a:rPr>
              <a:t>weiter</a:t>
            </a:r>
            <a:endParaRPr lang="de-DE" dirty="0">
              <a:latin typeface="Prestige Elite Std"/>
              <a:cs typeface="Prestige Elite Std"/>
            </a:endParaRPr>
          </a:p>
        </p:txBody>
      </p:sp>
    </p:spTree>
    <p:extLst>
      <p:ext uri="{BB962C8B-B14F-4D97-AF65-F5344CB8AC3E}">
        <p14:creationId xmlns:p14="http://schemas.microsoft.com/office/powerpoint/2010/main" val="179664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2295992"/>
          </a:xfrm>
        </p:spPr>
        <p:txBody>
          <a:bodyPr>
            <a:noAutofit/>
          </a:bodyPr>
          <a:lstStyle/>
          <a:p>
            <a:r>
              <a:rPr lang="de-DE" sz="3600" dirty="0" smtClean="0"/>
              <a:t>Das Orakel empfiehlt Ihnen, in der Rubrik „Genug vom Alltag“ vorbeizuschauen!</a:t>
            </a:r>
            <a:endParaRPr lang="de-DE" sz="3600" dirty="0"/>
          </a:p>
        </p:txBody>
      </p:sp>
      <p:sp>
        <p:nvSpPr>
          <p:cNvPr id="3" name="Inhaltsplatzhalter 2"/>
          <p:cNvSpPr>
            <a:spLocks noGrp="1"/>
          </p:cNvSpPr>
          <p:nvPr>
            <p:ph idx="1"/>
          </p:nvPr>
        </p:nvSpPr>
        <p:spPr>
          <a:xfrm>
            <a:off x="457200" y="2944875"/>
            <a:ext cx="7419289" cy="3181288"/>
          </a:xfrm>
        </p:spPr>
        <p:txBody>
          <a:bodyPr/>
          <a:lstStyle/>
          <a:p>
            <a:endParaRPr lang="de-DE" dirty="0"/>
          </a:p>
        </p:txBody>
      </p:sp>
      <p:sp>
        <p:nvSpPr>
          <p:cNvPr id="4" name="Textfeld 3">
            <a:hlinkClick r:id="rId2" action="ppaction://hlinksldjump"/>
          </p:cNvPr>
          <p:cNvSpPr txBox="1"/>
          <p:nvPr/>
        </p:nvSpPr>
        <p:spPr>
          <a:xfrm>
            <a:off x="7876489" y="6308797"/>
            <a:ext cx="1085706" cy="369332"/>
          </a:xfrm>
          <a:prstGeom prst="rect">
            <a:avLst/>
          </a:prstGeom>
          <a:noFill/>
        </p:spPr>
        <p:txBody>
          <a:bodyPr wrap="square" rtlCol="0">
            <a:spAutoFit/>
          </a:bodyPr>
          <a:lstStyle/>
          <a:p>
            <a:r>
              <a:rPr lang="de-DE" dirty="0" smtClean="0">
                <a:latin typeface="Prestige Elite Std"/>
                <a:cs typeface="Prestige Elite Std"/>
              </a:rPr>
              <a:t>weiter</a:t>
            </a:r>
            <a:endParaRPr lang="de-DE" dirty="0">
              <a:latin typeface="Prestige Elite Std"/>
              <a:cs typeface="Prestige Elite Std"/>
            </a:endParaRPr>
          </a:p>
        </p:txBody>
      </p:sp>
    </p:spTree>
    <p:extLst>
      <p:ext uri="{BB962C8B-B14F-4D97-AF65-F5344CB8AC3E}">
        <p14:creationId xmlns:p14="http://schemas.microsoft.com/office/powerpoint/2010/main" val="77255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dirty="0">
                <a:latin typeface="Prestige Elite Std"/>
                <a:cs typeface="Prestige Elite Std"/>
              </a:rPr>
              <a:t>Nach einem langen Arbeitstag…</a:t>
            </a:r>
          </a:p>
        </p:txBody>
      </p:sp>
      <p:sp>
        <p:nvSpPr>
          <p:cNvPr id="3" name="Inhaltsplatzhalter 2"/>
          <p:cNvSpPr>
            <a:spLocks noGrp="1"/>
          </p:cNvSpPr>
          <p:nvPr>
            <p:ph idx="1"/>
          </p:nvPr>
        </p:nvSpPr>
        <p:spPr/>
        <p:txBody>
          <a:bodyPr/>
          <a:lstStyle/>
          <a:p>
            <a:endParaRPr lang="de-DE" sz="2400" dirty="0">
              <a:solidFill>
                <a:srgbClr val="FFFFFF"/>
              </a:solidFill>
            </a:endParaRPr>
          </a:p>
          <a:p>
            <a:r>
              <a:rPr lang="de-DE" sz="2400" dirty="0">
                <a:solidFill>
                  <a:srgbClr val="FFFFFF"/>
                </a:solidFill>
              </a:rPr>
              <a:t>…schmerzt mir der Rücken.</a:t>
            </a:r>
          </a:p>
          <a:p>
            <a:endParaRPr lang="de-DE" sz="2400" dirty="0">
              <a:solidFill>
                <a:srgbClr val="FFFFFF"/>
              </a:solidFill>
            </a:endParaRPr>
          </a:p>
          <a:p>
            <a:r>
              <a:rPr lang="de-DE" sz="2400" dirty="0">
                <a:solidFill>
                  <a:srgbClr val="FFFFFF"/>
                </a:solidFill>
              </a:rPr>
              <a:t>…ist mein Rücken verspannt.</a:t>
            </a:r>
          </a:p>
          <a:p>
            <a:endParaRPr lang="de-DE" sz="2400" dirty="0">
              <a:solidFill>
                <a:srgbClr val="FFFFFF"/>
              </a:solidFill>
            </a:endParaRPr>
          </a:p>
          <a:p>
            <a:r>
              <a:rPr lang="de-DE" sz="2400" dirty="0">
                <a:solidFill>
                  <a:srgbClr val="FFFFFF"/>
                </a:solidFill>
              </a:rPr>
              <a:t>…freue ich mich auf mein Sofa/Bett.</a:t>
            </a:r>
          </a:p>
          <a:p>
            <a:endParaRPr lang="de-DE" sz="2400" dirty="0">
              <a:solidFill>
                <a:srgbClr val="FFFFFF"/>
              </a:solidFill>
            </a:endParaRPr>
          </a:p>
          <a:p>
            <a:r>
              <a:rPr lang="de-DE" sz="2400" dirty="0">
                <a:solidFill>
                  <a:srgbClr val="FFFFFF"/>
                </a:solidFill>
              </a:rPr>
              <a:t>…tun mir meine Beine weh.</a:t>
            </a:r>
          </a:p>
          <a:p>
            <a:pPr marL="0" indent="0">
              <a:buNone/>
            </a:pPr>
            <a:endParaRPr lang="de-DE" dirty="0">
              <a:solidFill>
                <a:srgbClr val="FFFFFF"/>
              </a:solidFill>
            </a:endParaRPr>
          </a:p>
        </p:txBody>
      </p:sp>
      <p:pic>
        <p:nvPicPr>
          <p:cNvPr id="8" name="Bild 7"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5706584" y="1981639"/>
            <a:ext cx="438542" cy="743712"/>
          </a:xfrm>
          <a:prstGeom prst="rect">
            <a:avLst/>
          </a:prstGeom>
        </p:spPr>
      </p:pic>
      <p:pic>
        <p:nvPicPr>
          <p:cNvPr id="9" name="Bild 8"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a:off x="6145126" y="2808621"/>
            <a:ext cx="440715" cy="743712"/>
          </a:xfrm>
          <a:prstGeom prst="rect">
            <a:avLst/>
          </a:prstGeom>
        </p:spPr>
      </p:pic>
      <p:pic>
        <p:nvPicPr>
          <p:cNvPr id="10" name="Bild 9"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5706584" y="3619903"/>
            <a:ext cx="438542" cy="743712"/>
          </a:xfrm>
          <a:prstGeom prst="rect">
            <a:avLst/>
          </a:prstGeom>
        </p:spPr>
      </p:pic>
      <p:pic>
        <p:nvPicPr>
          <p:cNvPr id="11" name="Bild 10"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a:off x="6069220" y="4555584"/>
            <a:ext cx="481080" cy="743712"/>
          </a:xfrm>
          <a:prstGeom prst="rect">
            <a:avLst/>
          </a:prstGeom>
        </p:spPr>
      </p:pic>
    </p:spTree>
    <p:extLst>
      <p:ext uri="{BB962C8B-B14F-4D97-AF65-F5344CB8AC3E}">
        <p14:creationId xmlns:p14="http://schemas.microsoft.com/office/powerpoint/2010/main" val="26125955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0690" y="3144423"/>
            <a:ext cx="8530293" cy="805772"/>
          </a:xfrm>
        </p:spPr>
        <p:txBody>
          <a:bodyPr>
            <a:normAutofit fontScale="90000"/>
          </a:bodyPr>
          <a:lstStyle/>
          <a:p>
            <a:r>
              <a:rPr lang="de-DE" b="1" dirty="0" smtClean="0"/>
              <a:t>Wollen Sie einen neuen Durchgang starten? </a:t>
            </a:r>
            <a:r>
              <a:rPr lang="de-DE" b="1" dirty="0"/>
              <a:t/>
            </a:r>
            <a:br>
              <a:rPr lang="de-DE" b="1" dirty="0"/>
            </a:br>
            <a:endParaRPr lang="de-DE" b="1" dirty="0"/>
          </a:p>
        </p:txBody>
      </p:sp>
      <p:sp>
        <p:nvSpPr>
          <p:cNvPr id="3" name="Textfeld 2">
            <a:hlinkClick r:id="" action="ppaction://hlinkshowjump?jump=endshow"/>
          </p:cNvPr>
          <p:cNvSpPr txBox="1"/>
          <p:nvPr/>
        </p:nvSpPr>
        <p:spPr>
          <a:xfrm>
            <a:off x="2957167" y="4631822"/>
            <a:ext cx="3307857" cy="1077218"/>
          </a:xfrm>
          <a:prstGeom prst="rect">
            <a:avLst/>
          </a:prstGeom>
          <a:noFill/>
          <a:ln>
            <a:solidFill>
              <a:schemeClr val="tx1"/>
            </a:solidFill>
          </a:ln>
        </p:spPr>
        <p:txBody>
          <a:bodyPr wrap="square" rtlCol="0">
            <a:spAutoFit/>
          </a:bodyPr>
          <a:lstStyle/>
          <a:p>
            <a:r>
              <a:rPr lang="de-DE" sz="3200" b="1" dirty="0" smtClean="0">
                <a:latin typeface="Prestige Elite Std"/>
                <a:cs typeface="Prestige Elite Std"/>
              </a:rPr>
              <a:t>Zurück zum Start</a:t>
            </a:r>
            <a:endParaRPr lang="de-DE" sz="3200" b="1" dirty="0">
              <a:latin typeface="Prestige Elite Std"/>
              <a:cs typeface="Prestige Elite Std"/>
            </a:endParaRPr>
          </a:p>
        </p:txBody>
      </p:sp>
      <p:pic>
        <p:nvPicPr>
          <p:cNvPr id="4" name="Bild 3"/>
          <p:cNvPicPr>
            <a:picLocks noChangeAspect="1"/>
          </p:cNvPicPr>
          <p:nvPr/>
        </p:nvPicPr>
        <p:blipFill>
          <a:blip r:embed="rId2"/>
          <a:stretch>
            <a:fillRect/>
          </a:stretch>
        </p:blipFill>
        <p:spPr>
          <a:xfrm>
            <a:off x="0" y="0"/>
            <a:ext cx="9144000" cy="2234604"/>
          </a:xfrm>
          <a:prstGeom prst="rect">
            <a:avLst/>
          </a:prstGeom>
        </p:spPr>
      </p:pic>
    </p:spTree>
    <p:extLst>
      <p:ext uri="{BB962C8B-B14F-4D97-AF65-F5344CB8AC3E}">
        <p14:creationId xmlns:p14="http://schemas.microsoft.com/office/powerpoint/2010/main" val="200321975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smtClean="0">
                <a:ln>
                  <a:noFill/>
                </a:ln>
                <a:solidFill>
                  <a:schemeClr val="tx1"/>
                </a:solidFill>
                <a:effectLst/>
                <a:uLnTx/>
                <a:uFillTx/>
                <a:latin typeface="Prestige Elite Std"/>
                <a:ea typeface="+mj-ea"/>
                <a:cs typeface="Prestige Elite Std"/>
              </a:rPr>
              <a:t>Das Orakel sieht, dass Sie eine starke Verbindung zur Tierwelt fühlen!</a:t>
            </a:r>
            <a:endParaRPr kumimoji="0" lang="en-US" sz="2800" b="0" i="0" u="none" strike="noStrike" kern="1200" cap="none" spc="0" normalizeH="0" baseline="0" noProof="0" dirty="0">
              <a:ln>
                <a:noFill/>
              </a:ln>
              <a:solidFill>
                <a:schemeClr val="tx1"/>
              </a:solidFill>
              <a:effectLst/>
              <a:uLnTx/>
              <a:uFillTx/>
              <a:latin typeface="Prestige Elite Std"/>
              <a:ea typeface="+mj-ea"/>
              <a:cs typeface="Prestige Elite Std"/>
            </a:endParaRPr>
          </a:p>
        </p:txBody>
      </p:sp>
      <p:pic>
        <p:nvPicPr>
          <p:cNvPr id="3" name="Content Placeholder 5" descr="bumblebee.jpg"/>
          <p:cNvPicPr>
            <a:picLocks noChangeAspect="1"/>
          </p:cNvPicPr>
          <p:nvPr/>
        </p:nvPicPr>
        <p:blipFill rotWithShape="1">
          <a:blip r:embed="rId2">
            <a:extLst>
              <a:ext uri="{28A0092B-C50C-407E-A947-70E740481C1C}">
                <a14:useLocalDpi xmlns:a14="http://schemas.microsoft.com/office/drawing/2010/main" val="0"/>
              </a:ext>
            </a:extLst>
          </a:blip>
          <a:srcRect l="-193" r="12775" b="18387"/>
          <a:stretch/>
        </p:blipFill>
        <p:spPr>
          <a:xfrm>
            <a:off x="2892060" y="1567723"/>
            <a:ext cx="3538195" cy="3303184"/>
          </a:xfrm>
          <a:prstGeom prst="rect">
            <a:avLst/>
          </a:prstGeom>
        </p:spPr>
      </p:pic>
      <p:sp>
        <p:nvSpPr>
          <p:cNvPr id="4" name="TextBox 6"/>
          <p:cNvSpPr txBox="1"/>
          <p:nvPr/>
        </p:nvSpPr>
        <p:spPr>
          <a:xfrm>
            <a:off x="2540000" y="5160664"/>
            <a:ext cx="4284133" cy="461665"/>
          </a:xfrm>
          <a:prstGeom prst="rect">
            <a:avLst/>
          </a:prstGeom>
          <a:noFill/>
        </p:spPr>
        <p:txBody>
          <a:bodyPr wrap="square" rtlCol="0">
            <a:spAutoFit/>
          </a:bodyPr>
          <a:lstStyle/>
          <a:p>
            <a:pPr algn="ctr"/>
            <a:r>
              <a:rPr lang="en-US" sz="2400" dirty="0" err="1" smtClean="0">
                <a:latin typeface="Prestige Elite Std"/>
                <a:cs typeface="Prestige Elite Std"/>
              </a:rPr>
              <a:t>Werden</a:t>
            </a:r>
            <a:r>
              <a:rPr lang="en-US" sz="2400" dirty="0" smtClean="0">
                <a:latin typeface="Prestige Elite Std"/>
                <a:cs typeface="Prestige Elite Std"/>
              </a:rPr>
              <a:t> </a:t>
            </a:r>
            <a:r>
              <a:rPr lang="en-US" sz="2400" dirty="0" err="1" smtClean="0">
                <a:latin typeface="Prestige Elite Std"/>
                <a:cs typeface="Prestige Elite Std"/>
              </a:rPr>
              <a:t>Sie</a:t>
            </a:r>
            <a:r>
              <a:rPr lang="en-US" sz="2400" dirty="0" smtClean="0">
                <a:latin typeface="Prestige Elite Std"/>
                <a:cs typeface="Prestige Elite Std"/>
              </a:rPr>
              <a:t> </a:t>
            </a:r>
            <a:r>
              <a:rPr lang="en-US" sz="2400" dirty="0" err="1" smtClean="0">
                <a:latin typeface="Prestige Elite Std"/>
                <a:cs typeface="Prestige Elite Std"/>
              </a:rPr>
              <a:t>Bombolge</a:t>
            </a:r>
            <a:r>
              <a:rPr lang="en-US" sz="2400" dirty="0" smtClean="0">
                <a:latin typeface="Prestige Elite Std"/>
                <a:cs typeface="Prestige Elite Std"/>
              </a:rPr>
              <a:t> !</a:t>
            </a:r>
            <a:endParaRPr lang="en-US" sz="2400" dirty="0">
              <a:latin typeface="Prestige Elite Std"/>
              <a:cs typeface="Prestige Elite Std"/>
            </a:endParaRPr>
          </a:p>
        </p:txBody>
      </p:sp>
      <p:sp>
        <p:nvSpPr>
          <p:cNvPr id="6" name="Textfeld 5">
            <a:hlinkClick r:id="rId3" action="ppaction://hlinksldjump"/>
          </p:cNvPr>
          <p:cNvSpPr txBox="1"/>
          <p:nvPr/>
        </p:nvSpPr>
        <p:spPr>
          <a:xfrm>
            <a:off x="7478949" y="6052074"/>
            <a:ext cx="1298103" cy="461665"/>
          </a:xfrm>
          <a:prstGeom prst="rect">
            <a:avLst/>
          </a:prstGeom>
          <a:noFill/>
          <a:ln w="12700">
            <a:solidFill>
              <a:schemeClr val="tx1"/>
            </a:solidFill>
          </a:ln>
        </p:spPr>
        <p:txBody>
          <a:bodyPr wrap="square" rtlCol="0">
            <a:spAutoFit/>
          </a:bodyPr>
          <a:lstStyle/>
          <a:p>
            <a:r>
              <a:rPr lang="de-CH" sz="2400" dirty="0" smtClean="0">
                <a:latin typeface="Prestige Elite Std"/>
              </a:rPr>
              <a:t>Weiter</a:t>
            </a:r>
            <a:endParaRPr lang="de-CH" sz="2400" dirty="0">
              <a:latin typeface="Prestige Elite Std"/>
            </a:endParaRPr>
          </a:p>
        </p:txBody>
      </p:sp>
    </p:spTree>
    <p:extLst>
      <p:ext uri="{BB962C8B-B14F-4D97-AF65-F5344CB8AC3E}">
        <p14:creationId xmlns:p14="http://schemas.microsoft.com/office/powerpoint/2010/main" val="221628676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xplosion 2 5"/>
          <p:cNvSpPr/>
          <p:nvPr/>
        </p:nvSpPr>
        <p:spPr>
          <a:xfrm rot="1004659">
            <a:off x="444194" y="-744213"/>
            <a:ext cx="8495644" cy="8621260"/>
          </a:xfrm>
          <a:prstGeom prst="irregularSeal2">
            <a:avLst/>
          </a:prstGeom>
          <a:solidFill>
            <a:srgbClr val="EDFF21"/>
          </a:solidFill>
          <a:ln>
            <a:solidFill>
              <a:srgbClr val="EDFF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7" name="Inhaltsplatzhalter 6" descr="6a00d8341c469c53ef017ee5f3b9a0970d.jpg"/>
          <p:cNvPicPr>
            <a:picLocks noGrp="1" noChangeAspect="1"/>
          </p:cNvPicPr>
          <p:nvPr>
            <p:ph idx="1"/>
          </p:nvPr>
        </p:nvPicPr>
        <p:blipFill rotWithShape="1">
          <a:blip r:embed="rId2">
            <a:extLst>
              <a:ext uri="{BEBA8EAE-BF5A-486C-A8C5-ECC9F3942E4B}">
                <a14:imgProps xmlns:a14="http://schemas.microsoft.com/office/drawing/2010/main">
                  <a14:imgLayer r:embed="rId3">
                    <a14:imgEffect>
                      <a14:backgroundRemoval t="2828" b="96162" l="11231" r="88337"/>
                    </a14:imgEffect>
                  </a14:imgLayer>
                </a14:imgProps>
              </a:ext>
              <a:ext uri="{28A0092B-C50C-407E-A947-70E740481C1C}">
                <a14:useLocalDpi xmlns:a14="http://schemas.microsoft.com/office/drawing/2010/main" val="0"/>
              </a:ext>
            </a:extLst>
          </a:blip>
          <a:srcRect l="11200" t="363" r="11600" b="4230"/>
          <a:stretch/>
        </p:blipFill>
        <p:spPr>
          <a:xfrm>
            <a:off x="3649648" y="1753925"/>
            <a:ext cx="1960880" cy="2590800"/>
          </a:xfrm>
        </p:spPr>
      </p:pic>
      <p:sp>
        <p:nvSpPr>
          <p:cNvPr id="2" name="Titel 1"/>
          <p:cNvSpPr>
            <a:spLocks noGrp="1"/>
          </p:cNvSpPr>
          <p:nvPr>
            <p:ph type="title"/>
          </p:nvPr>
        </p:nvSpPr>
        <p:spPr>
          <a:xfrm>
            <a:off x="1045399" y="4731026"/>
            <a:ext cx="5762903" cy="735496"/>
          </a:xfrm>
          <a:noFill/>
          <a:ln>
            <a:noFill/>
          </a:ln>
        </p:spPr>
        <p:txBody>
          <a:bodyPr>
            <a:noAutofit/>
          </a:bodyPr>
          <a:lstStyle/>
          <a:p>
            <a:r>
              <a:rPr lang="de-DE" sz="2000" dirty="0">
                <a:solidFill>
                  <a:srgbClr val="B60A59"/>
                </a:solidFill>
              </a:rPr>
              <a:t>Dies geht auch während dem Arbeiten! </a:t>
            </a:r>
            <a:br>
              <a:rPr lang="de-DE" sz="2000" dirty="0">
                <a:solidFill>
                  <a:srgbClr val="B60A59"/>
                </a:solidFill>
              </a:rPr>
            </a:br>
            <a:r>
              <a:rPr lang="de-DE" sz="2000" dirty="0">
                <a:solidFill>
                  <a:srgbClr val="B60A59"/>
                </a:solidFill>
              </a:rPr>
              <a:t>Ab sofort sind Sie stolzer Besitzer dieses Bürostuhls in der Farbe </a:t>
            </a:r>
            <a:r>
              <a:rPr lang="de-DE" sz="2000" b="1" dirty="0">
                <a:solidFill>
                  <a:srgbClr val="B60A59"/>
                </a:solidFill>
              </a:rPr>
              <a:t>Magic Magenta</a:t>
            </a:r>
            <a:r>
              <a:rPr lang="de-DE" sz="2000" dirty="0">
                <a:solidFill>
                  <a:srgbClr val="B60A59"/>
                </a:solidFill>
              </a:rPr>
              <a:t>!</a:t>
            </a:r>
            <a:endParaRPr lang="de-DE" sz="2000" b="1" dirty="0">
              <a:solidFill>
                <a:srgbClr val="B60A59"/>
              </a:solidFill>
            </a:endParaRPr>
          </a:p>
        </p:txBody>
      </p:sp>
      <p:sp>
        <p:nvSpPr>
          <p:cNvPr id="3" name="Textfeld 2">
            <a:hlinkClick r:id="rId4" action="ppaction://hlinksldjump"/>
          </p:cNvPr>
          <p:cNvSpPr txBox="1"/>
          <p:nvPr/>
        </p:nvSpPr>
        <p:spPr>
          <a:xfrm>
            <a:off x="7404528" y="5951313"/>
            <a:ext cx="1377586" cy="369332"/>
          </a:xfrm>
          <a:prstGeom prst="rect">
            <a:avLst/>
          </a:prstGeom>
          <a:noFill/>
        </p:spPr>
        <p:txBody>
          <a:bodyPr wrap="square" rtlCol="0">
            <a:spAutoFit/>
          </a:bodyPr>
          <a:lstStyle/>
          <a:p>
            <a:r>
              <a:rPr lang="de-DE" dirty="0" smtClean="0">
                <a:latin typeface="Prestige Elite Std"/>
                <a:cs typeface="Prestige Elite Std"/>
              </a:rPr>
              <a:t>weiter</a:t>
            </a:r>
            <a:endParaRPr lang="de-DE" dirty="0">
              <a:latin typeface="Prestige Elite Std"/>
              <a:cs typeface="Prestige Elite Std"/>
            </a:endParaRPr>
          </a:p>
        </p:txBody>
      </p:sp>
    </p:spTree>
    <p:extLst>
      <p:ext uri="{BB962C8B-B14F-4D97-AF65-F5344CB8AC3E}">
        <p14:creationId xmlns:p14="http://schemas.microsoft.com/office/powerpoint/2010/main" val="2790024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090356" cy="1143000"/>
          </a:xfrm>
        </p:spPr>
        <p:txBody>
          <a:bodyPr>
            <a:normAutofit/>
          </a:bodyPr>
          <a:lstStyle/>
          <a:p>
            <a:r>
              <a:rPr lang="de-DE" sz="3600" dirty="0">
                <a:latin typeface="Prestige Elite Std"/>
                <a:cs typeface="Prestige Elite Std"/>
              </a:rPr>
              <a:t>Sind Sie sehr ehrgeizig?</a:t>
            </a:r>
          </a:p>
        </p:txBody>
      </p:sp>
      <p:sp>
        <p:nvSpPr>
          <p:cNvPr id="3" name="Inhaltsplatzhalter 2"/>
          <p:cNvSpPr>
            <a:spLocks noGrp="1"/>
          </p:cNvSpPr>
          <p:nvPr>
            <p:ph idx="1"/>
          </p:nvPr>
        </p:nvSpPr>
        <p:spPr/>
        <p:txBody>
          <a:bodyPr/>
          <a:lstStyle/>
          <a:p>
            <a:endParaRPr lang="de-DE" dirty="0">
              <a:solidFill>
                <a:srgbClr val="FFFFFF"/>
              </a:solidFill>
            </a:endParaRPr>
          </a:p>
          <a:p>
            <a:r>
              <a:rPr lang="de-DE" sz="2800" dirty="0">
                <a:solidFill>
                  <a:srgbClr val="FFFFFF"/>
                </a:solidFill>
              </a:rPr>
              <a:t>Ja</a:t>
            </a:r>
          </a:p>
          <a:p>
            <a:endParaRPr lang="de-DE" sz="2800" dirty="0">
              <a:solidFill>
                <a:srgbClr val="FFFFFF"/>
              </a:solidFill>
            </a:endParaRPr>
          </a:p>
          <a:p>
            <a:r>
              <a:rPr lang="de-DE" sz="2800" dirty="0">
                <a:solidFill>
                  <a:srgbClr val="FFFFFF"/>
                </a:solidFill>
              </a:rPr>
              <a:t>Nein</a:t>
            </a:r>
          </a:p>
        </p:txBody>
      </p:sp>
      <p:pic>
        <p:nvPicPr>
          <p:cNvPr id="8" name="Bild 7"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1903735" y="2144149"/>
            <a:ext cx="438542" cy="743712"/>
          </a:xfrm>
          <a:prstGeom prst="rect">
            <a:avLst/>
          </a:prstGeom>
        </p:spPr>
      </p:pic>
      <p:pic>
        <p:nvPicPr>
          <p:cNvPr id="9" name="Bild 8"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a:off x="2342277" y="2986399"/>
            <a:ext cx="440715" cy="743712"/>
          </a:xfrm>
          <a:prstGeom prst="rect">
            <a:avLst/>
          </a:prstGeom>
        </p:spPr>
      </p:pic>
    </p:spTree>
    <p:extLst>
      <p:ext uri="{BB962C8B-B14F-4D97-AF65-F5344CB8AC3E}">
        <p14:creationId xmlns:p14="http://schemas.microsoft.com/office/powerpoint/2010/main" val="2059726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dirty="0"/>
              <a:t>Der frühe Vogel fängt den Wurm…</a:t>
            </a:r>
          </a:p>
        </p:txBody>
      </p:sp>
      <p:sp>
        <p:nvSpPr>
          <p:cNvPr id="6" name="Textfeld 5"/>
          <p:cNvSpPr txBox="1"/>
          <p:nvPr/>
        </p:nvSpPr>
        <p:spPr>
          <a:xfrm>
            <a:off x="1003852" y="4750904"/>
            <a:ext cx="7235687" cy="1785104"/>
          </a:xfrm>
          <a:prstGeom prst="rect">
            <a:avLst/>
          </a:prstGeom>
          <a:noFill/>
        </p:spPr>
        <p:txBody>
          <a:bodyPr wrap="square" rtlCol="0">
            <a:spAutoFit/>
          </a:bodyPr>
          <a:lstStyle/>
          <a:p>
            <a:r>
              <a:rPr lang="de-CH" sz="2200" dirty="0">
                <a:latin typeface="Prestige Elite Std"/>
                <a:cs typeface="Prestige Elite Std"/>
              </a:rPr>
              <a:t>… aber den späten Vogel fängt die Katze nicht.</a:t>
            </a:r>
          </a:p>
          <a:p>
            <a:endParaRPr lang="de-CH" sz="2200" dirty="0">
              <a:latin typeface="Prestige Elite Std"/>
              <a:cs typeface="Prestige Elite Std"/>
            </a:endParaRPr>
          </a:p>
          <a:p>
            <a:r>
              <a:rPr lang="de-CH" sz="2200" dirty="0">
                <a:latin typeface="Prestige Elite Std"/>
                <a:cs typeface="Prestige Elite Std"/>
              </a:rPr>
              <a:t>Also gehen Sie Ihr Leben ein bisschen entspannter an </a:t>
            </a:r>
            <a:r>
              <a:rPr lang="de-CH" sz="2200" dirty="0">
                <a:latin typeface="Prestige Elite Std"/>
                <a:cs typeface="Prestige Elite Std"/>
                <a:sym typeface="Wingdings" panose="05000000000000000000" pitchFamily="2" charset="2"/>
              </a:rPr>
              <a:t></a:t>
            </a:r>
            <a:endParaRPr lang="de-CH" sz="2200" dirty="0">
              <a:latin typeface="Prestige Elite Std"/>
              <a:cs typeface="Prestige Elite Std"/>
            </a:endParaRPr>
          </a:p>
        </p:txBody>
      </p:sp>
      <p:pic>
        <p:nvPicPr>
          <p:cNvPr id="8" name="Inhaltsplatzhalter 7"/>
          <p:cNvPicPr>
            <a:picLocks noGrp="1" noChangeAspect="1"/>
          </p:cNvPicPr>
          <p:nvPr>
            <p:ph idx="1"/>
          </p:nvPr>
        </p:nvPicPr>
        <p:blipFill>
          <a:blip r:embed="rId2"/>
          <a:stretch>
            <a:fillRect/>
          </a:stretch>
        </p:blipFill>
        <p:spPr>
          <a:xfrm>
            <a:off x="2347990" y="1292088"/>
            <a:ext cx="4448020" cy="2965347"/>
          </a:xfrm>
          <a:prstGeom prst="rect">
            <a:avLst/>
          </a:prstGeom>
          <a:ln>
            <a:noFill/>
          </a:ln>
          <a:effectLst>
            <a:softEdge rad="112500"/>
          </a:effectLst>
        </p:spPr>
      </p:pic>
      <p:sp>
        <p:nvSpPr>
          <p:cNvPr id="3" name="Textfeld 2">
            <a:hlinkClick r:id="rId3" action="ppaction://hlinksldjump"/>
          </p:cNvPr>
          <p:cNvSpPr txBox="1"/>
          <p:nvPr/>
        </p:nvSpPr>
        <p:spPr>
          <a:xfrm>
            <a:off x="7856548" y="6274169"/>
            <a:ext cx="1000903" cy="369332"/>
          </a:xfrm>
          <a:prstGeom prst="rect">
            <a:avLst/>
          </a:prstGeom>
          <a:noFill/>
        </p:spPr>
        <p:txBody>
          <a:bodyPr wrap="square" rtlCol="0">
            <a:spAutoFit/>
          </a:bodyPr>
          <a:lstStyle/>
          <a:p>
            <a:r>
              <a:rPr lang="de-DE" dirty="0" smtClean="0">
                <a:latin typeface="Prestige Elite Std"/>
                <a:cs typeface="Prestige Elite Std"/>
              </a:rPr>
              <a:t>weiter</a:t>
            </a:r>
            <a:endParaRPr lang="de-DE" dirty="0">
              <a:latin typeface="Prestige Elite Std"/>
              <a:cs typeface="Prestige Elite Std"/>
            </a:endParaRPr>
          </a:p>
        </p:txBody>
      </p:sp>
    </p:spTree>
    <p:extLst>
      <p:ext uri="{BB962C8B-B14F-4D97-AF65-F5344CB8AC3E}">
        <p14:creationId xmlns:p14="http://schemas.microsoft.com/office/powerpoint/2010/main" val="1754990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600" dirty="0">
                <a:latin typeface="Prestige Elite Std"/>
                <a:cs typeface="Prestige Elite Std"/>
              </a:rPr>
              <a:t>Sind Sie ein </a:t>
            </a:r>
            <a:r>
              <a:rPr lang="de-DE" sz="3600" dirty="0" err="1">
                <a:latin typeface="Prestige Elite Std"/>
                <a:cs typeface="Prestige Elite Std"/>
              </a:rPr>
              <a:t>grosszügiger</a:t>
            </a:r>
            <a:r>
              <a:rPr lang="de-DE" sz="3600" dirty="0">
                <a:latin typeface="Prestige Elite Std"/>
                <a:cs typeface="Prestige Elite Std"/>
              </a:rPr>
              <a:t> Mensch?</a:t>
            </a:r>
          </a:p>
        </p:txBody>
      </p:sp>
      <p:sp>
        <p:nvSpPr>
          <p:cNvPr id="3" name="Inhaltsplatzhalter 2"/>
          <p:cNvSpPr>
            <a:spLocks noGrp="1"/>
          </p:cNvSpPr>
          <p:nvPr>
            <p:ph idx="1"/>
          </p:nvPr>
        </p:nvSpPr>
        <p:spPr/>
        <p:txBody>
          <a:bodyPr/>
          <a:lstStyle/>
          <a:p>
            <a:endParaRPr lang="de-DE" dirty="0">
              <a:solidFill>
                <a:srgbClr val="FFFFFF"/>
              </a:solidFill>
            </a:endParaRPr>
          </a:p>
          <a:p>
            <a:r>
              <a:rPr lang="de-DE" dirty="0">
                <a:solidFill>
                  <a:srgbClr val="FFFFFF"/>
                </a:solidFill>
              </a:rPr>
              <a:t>Ja</a:t>
            </a:r>
          </a:p>
          <a:p>
            <a:endParaRPr lang="de-DE" dirty="0">
              <a:solidFill>
                <a:srgbClr val="FFFFFF"/>
              </a:solidFill>
            </a:endParaRPr>
          </a:p>
          <a:p>
            <a:r>
              <a:rPr lang="de-DE" dirty="0">
                <a:solidFill>
                  <a:srgbClr val="FFFFFF"/>
                </a:solidFill>
              </a:rPr>
              <a:t>Nein</a:t>
            </a:r>
          </a:p>
          <a:p>
            <a:pPr marL="0" indent="0">
              <a:buNone/>
            </a:pPr>
            <a:endParaRPr lang="de-DE" dirty="0">
              <a:solidFill>
                <a:srgbClr val="FFFFFF"/>
              </a:solidFill>
            </a:endParaRPr>
          </a:p>
        </p:txBody>
      </p:sp>
      <p:pic>
        <p:nvPicPr>
          <p:cNvPr id="8" name="Bild 7"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2294867" y="2193195"/>
            <a:ext cx="438542" cy="743712"/>
          </a:xfrm>
          <a:prstGeom prst="rect">
            <a:avLst/>
          </a:prstGeom>
        </p:spPr>
      </p:pic>
      <p:pic>
        <p:nvPicPr>
          <p:cNvPr id="9" name="Bild 8" descr="thumb_COLOURBOX7005552.jpg">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a:off x="2723701" y="3119469"/>
            <a:ext cx="440715" cy="743712"/>
          </a:xfrm>
          <a:prstGeom prst="rect">
            <a:avLst/>
          </a:prstGeom>
        </p:spPr>
      </p:pic>
    </p:spTree>
    <p:extLst>
      <p:ext uri="{BB962C8B-B14F-4D97-AF65-F5344CB8AC3E}">
        <p14:creationId xmlns:p14="http://schemas.microsoft.com/office/powerpoint/2010/main" val="3347845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a:latin typeface="Prestige Elite Std"/>
                <a:cs typeface="Prestige Elite Std"/>
              </a:rPr>
              <a:t>Weswegen sind Sie dieser Ansicht?</a:t>
            </a:r>
          </a:p>
        </p:txBody>
      </p:sp>
      <p:sp>
        <p:nvSpPr>
          <p:cNvPr id="3" name="Inhaltsplatzhalter 2"/>
          <p:cNvSpPr>
            <a:spLocks noGrp="1"/>
          </p:cNvSpPr>
          <p:nvPr>
            <p:ph idx="1"/>
          </p:nvPr>
        </p:nvSpPr>
        <p:spPr>
          <a:xfrm>
            <a:off x="457201" y="1600200"/>
            <a:ext cx="5324738" cy="4525963"/>
          </a:xfrm>
        </p:spPr>
        <p:txBody>
          <a:bodyPr>
            <a:normAutofit lnSpcReduction="10000"/>
          </a:bodyPr>
          <a:lstStyle/>
          <a:p>
            <a:r>
              <a:rPr lang="de-DE" sz="2400" dirty="0">
                <a:solidFill>
                  <a:srgbClr val="FFFFFF"/>
                </a:solidFill>
              </a:rPr>
              <a:t>Ich spüre nicht mehr dieselbe Leidenschaft für meine Beschäftigung wie zu dem Zeitpunkt, an dem ich mich für diese entschieden habe.</a:t>
            </a:r>
          </a:p>
          <a:p>
            <a:endParaRPr lang="de-DE" sz="2400" dirty="0">
              <a:solidFill>
                <a:srgbClr val="FFFFFF"/>
              </a:solidFill>
            </a:endParaRPr>
          </a:p>
          <a:p>
            <a:r>
              <a:rPr lang="de-DE" sz="2400" dirty="0">
                <a:solidFill>
                  <a:srgbClr val="FFFFFF"/>
                </a:solidFill>
              </a:rPr>
              <a:t>Ich habe meinen Beruf von Anfang an mehr aus Vernunft als aus Leidenschaft gewählt.</a:t>
            </a:r>
          </a:p>
          <a:p>
            <a:endParaRPr lang="de-DE" sz="2400" dirty="0">
              <a:solidFill>
                <a:srgbClr val="FFFFFF"/>
              </a:solidFill>
            </a:endParaRPr>
          </a:p>
          <a:p>
            <a:r>
              <a:rPr lang="de-DE" sz="2400" dirty="0">
                <a:solidFill>
                  <a:srgbClr val="FFFFFF"/>
                </a:solidFill>
              </a:rPr>
              <a:t>Ich mich für meinen Beruf nur wegen meinen Eltern entschieden.</a:t>
            </a:r>
          </a:p>
          <a:p>
            <a:pPr marL="0" indent="0">
              <a:buNone/>
            </a:pPr>
            <a:endParaRPr lang="de-DE" dirty="0">
              <a:solidFill>
                <a:srgbClr val="FFFFFF"/>
              </a:solidFill>
            </a:endParaRPr>
          </a:p>
        </p:txBody>
      </p:sp>
      <p:pic>
        <p:nvPicPr>
          <p:cNvPr id="8" name="Bild 7" descr="thumb_COLOURBOX7005552.jpg">
            <a:hlinkClick r:id="rId2" action="ppaction://hlinkpres?slideindex=1&amp;slidetitle="/>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5781939" y="2272511"/>
            <a:ext cx="438542" cy="743712"/>
          </a:xfrm>
          <a:prstGeom prst="rect">
            <a:avLst/>
          </a:prstGeom>
        </p:spPr>
      </p:pic>
      <p:pic>
        <p:nvPicPr>
          <p:cNvPr id="9" name="Bild 8" descr="thumb_COLOURBOX7005552.jpg">
            <a:hlinkClick r:id="rId4"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a:off x="6190988" y="3688534"/>
            <a:ext cx="440715" cy="743712"/>
          </a:xfrm>
          <a:prstGeom prst="rect">
            <a:avLst/>
          </a:prstGeom>
        </p:spPr>
      </p:pic>
      <p:pic>
        <p:nvPicPr>
          <p:cNvPr id="10" name="Bild 9" descr="thumb_COLOURBOX7005552.jpg">
            <a:hlinkClick r:id="rId4"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56884"/>
          <a:stretch/>
        </p:blipFill>
        <p:spPr>
          <a:xfrm flipH="1">
            <a:off x="5781939" y="5119464"/>
            <a:ext cx="438542" cy="743712"/>
          </a:xfrm>
          <a:prstGeom prst="rect">
            <a:avLst/>
          </a:prstGeom>
        </p:spPr>
      </p:pic>
    </p:spTree>
    <p:extLst>
      <p:ext uri="{BB962C8B-B14F-4D97-AF65-F5344CB8AC3E}">
        <p14:creationId xmlns:p14="http://schemas.microsoft.com/office/powerpoint/2010/main" val="2429817109"/>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1006</Words>
  <Application>Microsoft Macintosh PowerPoint</Application>
  <PresentationFormat>Bildschirmpräsentation (4:3)</PresentationFormat>
  <Paragraphs>180</Paragraphs>
  <Slides>41</Slides>
  <Notes>0</Notes>
  <HiddenSlides>0</HiddenSlides>
  <MMClips>0</MMClips>
  <ScaleCrop>false</ScaleCrop>
  <HeadingPairs>
    <vt:vector size="4" baseType="variant">
      <vt:variant>
        <vt:lpstr>Design</vt:lpstr>
      </vt:variant>
      <vt:variant>
        <vt:i4>5</vt:i4>
      </vt:variant>
      <vt:variant>
        <vt:lpstr>Folientitel</vt:lpstr>
      </vt:variant>
      <vt:variant>
        <vt:i4>41</vt:i4>
      </vt:variant>
    </vt:vector>
  </HeadingPairs>
  <TitlesOfParts>
    <vt:vector size="46" baseType="lpstr">
      <vt:lpstr>Office-Design</vt:lpstr>
      <vt:lpstr>3_Benutzerdefiniertes Design</vt:lpstr>
      <vt:lpstr>1_Benutzerdefiniertes Design</vt:lpstr>
      <vt:lpstr>Benutzerdefiniertes Design</vt:lpstr>
      <vt:lpstr>2_Benutzerdefiniertes Design</vt:lpstr>
      <vt:lpstr> Klicken Sie bitte jeweils auf den Fussabdruck!  </vt:lpstr>
      <vt:lpstr>Wieso haben Sie sich für diese Kategorie entschieden ? </vt:lpstr>
      <vt:lpstr>Wählen Sie die auf Sie zutreffende Aussage</vt:lpstr>
      <vt:lpstr>Nach einem langen Arbeitstag…</vt:lpstr>
      <vt:lpstr>Dies geht auch während dem Arbeiten!  Ab sofort sind Sie stolzer Besitzer dieses Bürostuhls in der Farbe Magic Magenta!</vt:lpstr>
      <vt:lpstr>Sind Sie sehr ehrgeizig?</vt:lpstr>
      <vt:lpstr>Der frühe Vogel fängt den Wurm…</vt:lpstr>
      <vt:lpstr>Sind Sie ein grosszügiger Mensch?</vt:lpstr>
      <vt:lpstr>Weswegen sind Sie dieser Ansicht?</vt:lpstr>
      <vt:lpstr>Schliessen Sie Ihre Augen. Was sehen Sie vor sich?</vt:lpstr>
      <vt:lpstr>Wir zweifeln an Ihrem Selbstwertgefühl. Sie suchen Selbstbestätigung im Applaus.  Das Orakel gibt Ihnen einen Buchtipp:</vt:lpstr>
      <vt:lpstr>Werden Sie Hausfrau/Hausmann!</vt:lpstr>
      <vt:lpstr>Setzen Sie sich in einer selbst organisierten Demonstration gegen das Aussterben der Eisbären ein!</vt:lpstr>
      <vt:lpstr>Sie sind dazu berufen, Ostereierbemaler zu werden.</vt:lpstr>
      <vt:lpstr>Wählen Sie den Satz, der Ihr Problem am besten beschreibt! </vt:lpstr>
      <vt:lpstr>Wurde Ihnen soeben klar, wo das Problem liegt?</vt:lpstr>
      <vt:lpstr>PowerPoint-Präsentation</vt:lpstr>
      <vt:lpstr>Suchen Sie ein Bad auf und wischen Sie sich die Tomaten von den Augen.</vt:lpstr>
      <vt:lpstr>Wünschten Sie sich, Sie könnten die Mitarbeiter rauswerfen, die Sie nicht leiden können?</vt:lpstr>
      <vt:lpstr>Sind Sie ein kreativer Mensch?</vt:lpstr>
      <vt:lpstr>Träumen Sie davon, selbstständig zu sein?</vt:lpstr>
      <vt:lpstr>Kreieren Sie einen Youtube-Channel, auf dem Sie über Ihr Fachgebiet oder Ihr persönliches Leben berichten!</vt:lpstr>
      <vt:lpstr>Gründen Sie ein Startup!</vt:lpstr>
      <vt:lpstr>Arbeiten Sie drinnen?</vt:lpstr>
      <vt:lpstr>Vielleicht ist es das schweizer Wetter, das Sie demotiviert.</vt:lpstr>
      <vt:lpstr>Welches der folgenden Bildern erinnert Sie an Ihren eigenen Arbeitsplatz?</vt:lpstr>
      <vt:lpstr>Freunden Sie sich mit jemandem an, der gerne aufräumt!</vt:lpstr>
      <vt:lpstr>Hängen Sie eine Dartscheibe an die Wand!</vt:lpstr>
      <vt:lpstr>Kaufen Sie sich Boxen und eine Heavy-Metal CD! Die Musik wird die anderen Geräusche übertönen.</vt:lpstr>
      <vt:lpstr>Sind es Albträume?</vt:lpstr>
      <vt:lpstr>Kommt Ihnen die folgende Situation bekannt vor? :  Das letzte Mal als mein Chef mir “Feedback“ zu meiner Arbeit gab, verspürte ich das dringende Bedürfnis, Ihn/Sie mit meinem Schnürsenkel zu erwürgen. </vt:lpstr>
      <vt:lpstr>PowerPoint-Präsentation</vt:lpstr>
      <vt:lpstr>Vervollständigen Sie den Satz: Mein Chef ist …</vt:lpstr>
      <vt:lpstr>Sie haben zwei Möglichkeiten:</vt:lpstr>
      <vt:lpstr>Wir empfehlen, mit dem Orakel über Liebe zu sprechen.</vt:lpstr>
      <vt:lpstr>Welche Auswirkungen hat dies auf Sie?</vt:lpstr>
      <vt:lpstr>Was halten Sie von Aufputschmitteln?</vt:lpstr>
      <vt:lpstr>Probieren Sie einmal einen Ovodrink!</vt:lpstr>
      <vt:lpstr>Das Orakel empfiehlt Ihnen, in der Rubrik „Genug vom Alltag“ vorbeizuschauen!</vt:lpstr>
      <vt:lpstr>Wollen Sie einen neuen Durchgang starten?  </vt:lpstr>
      <vt:lpstr>PowerPoint-Präsentation</vt:lpstr>
    </vt:vector>
  </TitlesOfParts>
  <Company>schule küssnacht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User hermann</dc:creator>
  <cp:lastModifiedBy>Reto Jäger</cp:lastModifiedBy>
  <cp:revision>75</cp:revision>
  <dcterms:created xsi:type="dcterms:W3CDTF">2017-01-19T14:58:49Z</dcterms:created>
  <dcterms:modified xsi:type="dcterms:W3CDTF">2017-04-04T08:31:09Z</dcterms:modified>
</cp:coreProperties>
</file>